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485164-4542-49FC-979A-F9599AC2110A}" v="33" dt="2023-07-04T11:38:00.7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F02F1A-8052-4A7A-9D1B-8C1CF63CD78B}"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53F05FB9-91F4-4757-A643-9E6501FCC46D}">
      <dgm:prSet/>
      <dgm:spPr/>
      <dgm:t>
        <a:bodyPr/>
        <a:lstStyle/>
        <a:p>
          <a:r>
            <a:rPr lang="en-US" b="1" dirty="0"/>
            <a:t>Allocation Process</a:t>
          </a:r>
          <a:endParaRPr lang="en-US" dirty="0"/>
        </a:p>
      </dgm:t>
    </dgm:pt>
    <dgm:pt modelId="{057A7285-0E8C-4E2B-9F38-CD70B22B0F00}" type="parTrans" cxnId="{84AB2D59-A962-46EB-9D44-898C4120D278}">
      <dgm:prSet/>
      <dgm:spPr/>
      <dgm:t>
        <a:bodyPr/>
        <a:lstStyle/>
        <a:p>
          <a:endParaRPr lang="en-US"/>
        </a:p>
      </dgm:t>
    </dgm:pt>
    <dgm:pt modelId="{50A6BC6A-3D8C-465E-99A0-818012E6EA0A}" type="sibTrans" cxnId="{84AB2D59-A962-46EB-9D44-898C4120D278}">
      <dgm:prSet/>
      <dgm:spPr/>
      <dgm:t>
        <a:bodyPr/>
        <a:lstStyle/>
        <a:p>
          <a:endParaRPr lang="en-US"/>
        </a:p>
      </dgm:t>
    </dgm:pt>
    <dgm:pt modelId="{378666E5-8346-49DC-856E-DF6CCC2CDF1A}">
      <dgm:prSet/>
      <dgm:spPr/>
      <dgm:t>
        <a:bodyPr/>
        <a:lstStyle/>
        <a:p>
          <a:r>
            <a:rPr lang="en-US"/>
            <a:t>Each grade has been aligned with a minimum umpire standard </a:t>
          </a:r>
        </a:p>
      </dgm:t>
    </dgm:pt>
    <dgm:pt modelId="{2E80AFA7-5B5D-4CA3-965B-8A1F8A2F23A5}" type="parTrans" cxnId="{C5405995-8312-4AE4-BB26-E71FB29E2765}">
      <dgm:prSet/>
      <dgm:spPr/>
      <dgm:t>
        <a:bodyPr/>
        <a:lstStyle/>
        <a:p>
          <a:endParaRPr lang="en-US"/>
        </a:p>
      </dgm:t>
    </dgm:pt>
    <dgm:pt modelId="{3BBD77A8-2111-4CAE-85DF-C281575684DD}" type="sibTrans" cxnId="{C5405995-8312-4AE4-BB26-E71FB29E2765}">
      <dgm:prSet/>
      <dgm:spPr/>
      <dgm:t>
        <a:bodyPr/>
        <a:lstStyle/>
        <a:p>
          <a:endParaRPr lang="en-US"/>
        </a:p>
      </dgm:t>
    </dgm:pt>
    <dgm:pt modelId="{DEDB6AC9-37A7-4298-A510-59F3944E555D}">
      <dgm:prSet/>
      <dgm:spPr/>
      <dgm:t>
        <a:bodyPr/>
        <a:lstStyle/>
        <a:p>
          <a:r>
            <a:rPr lang="en-US"/>
            <a:t>Club umpire is registered with</a:t>
          </a:r>
        </a:p>
      </dgm:t>
    </dgm:pt>
    <dgm:pt modelId="{2EA49F59-9A8D-4006-98CC-C60EC340F4BB}" type="parTrans" cxnId="{B2EB7DFF-B71C-4394-90DD-F43FFD5FF285}">
      <dgm:prSet/>
      <dgm:spPr/>
      <dgm:t>
        <a:bodyPr/>
        <a:lstStyle/>
        <a:p>
          <a:endParaRPr lang="en-US"/>
        </a:p>
      </dgm:t>
    </dgm:pt>
    <dgm:pt modelId="{435B05E4-FC02-40D9-9F65-3FFBFC0D71A3}" type="sibTrans" cxnId="{B2EB7DFF-B71C-4394-90DD-F43FFD5FF285}">
      <dgm:prSet/>
      <dgm:spPr/>
      <dgm:t>
        <a:bodyPr/>
        <a:lstStyle/>
        <a:p>
          <a:endParaRPr lang="en-US"/>
        </a:p>
      </dgm:t>
    </dgm:pt>
    <dgm:pt modelId="{5D53A3C7-8331-4206-8A03-86F4D34628F3}">
      <dgm:prSet/>
      <dgm:spPr/>
      <dgm:t>
        <a:bodyPr/>
        <a:lstStyle/>
        <a:p>
          <a:r>
            <a:rPr lang="en-US"/>
            <a:t>Ladder</a:t>
          </a:r>
        </a:p>
      </dgm:t>
    </dgm:pt>
    <dgm:pt modelId="{D9863972-FC66-4363-A799-24E451119041}" type="parTrans" cxnId="{070A7D98-8E79-41D9-B73C-91F941542E4D}">
      <dgm:prSet/>
      <dgm:spPr/>
      <dgm:t>
        <a:bodyPr/>
        <a:lstStyle/>
        <a:p>
          <a:endParaRPr lang="en-US"/>
        </a:p>
      </dgm:t>
    </dgm:pt>
    <dgm:pt modelId="{36E2E78D-45D7-4665-85EF-B435205236FE}" type="sibTrans" cxnId="{070A7D98-8E79-41D9-B73C-91F941542E4D}">
      <dgm:prSet/>
      <dgm:spPr/>
      <dgm:t>
        <a:bodyPr/>
        <a:lstStyle/>
        <a:p>
          <a:endParaRPr lang="en-US"/>
        </a:p>
      </dgm:t>
    </dgm:pt>
    <dgm:pt modelId="{758AC319-292A-4D40-B14F-E5EC544AB332}" type="pres">
      <dgm:prSet presAssocID="{80F02F1A-8052-4A7A-9D1B-8C1CF63CD78B}" presName="hierChild1" presStyleCnt="0">
        <dgm:presLayoutVars>
          <dgm:chPref val="1"/>
          <dgm:dir/>
          <dgm:animOne val="branch"/>
          <dgm:animLvl val="lvl"/>
          <dgm:resizeHandles/>
        </dgm:presLayoutVars>
      </dgm:prSet>
      <dgm:spPr/>
    </dgm:pt>
    <dgm:pt modelId="{DBDF4D2A-5CC6-458E-AE77-2A91BF46D97F}" type="pres">
      <dgm:prSet presAssocID="{53F05FB9-91F4-4757-A643-9E6501FCC46D}" presName="hierRoot1" presStyleCnt="0"/>
      <dgm:spPr/>
    </dgm:pt>
    <dgm:pt modelId="{84EC37ED-1E54-488E-A025-DD28034FB6E4}" type="pres">
      <dgm:prSet presAssocID="{53F05FB9-91F4-4757-A643-9E6501FCC46D}" presName="composite" presStyleCnt="0"/>
      <dgm:spPr/>
    </dgm:pt>
    <dgm:pt modelId="{C11461D0-E06D-4C08-94AC-35E179D003E6}" type="pres">
      <dgm:prSet presAssocID="{53F05FB9-91F4-4757-A643-9E6501FCC46D}" presName="background" presStyleLbl="node0" presStyleIdx="0" presStyleCnt="1"/>
      <dgm:spPr/>
    </dgm:pt>
    <dgm:pt modelId="{FCF8BD32-E4EC-4CEA-AB74-12CED92CDD29}" type="pres">
      <dgm:prSet presAssocID="{53F05FB9-91F4-4757-A643-9E6501FCC46D}" presName="text" presStyleLbl="fgAcc0" presStyleIdx="0" presStyleCnt="1" custLinFactNeighborX="-1809" custLinFactNeighborY="3844">
        <dgm:presLayoutVars>
          <dgm:chPref val="3"/>
        </dgm:presLayoutVars>
      </dgm:prSet>
      <dgm:spPr/>
    </dgm:pt>
    <dgm:pt modelId="{528C44CB-3B03-43DB-9D10-E8480124D77A}" type="pres">
      <dgm:prSet presAssocID="{53F05FB9-91F4-4757-A643-9E6501FCC46D}" presName="hierChild2" presStyleCnt="0"/>
      <dgm:spPr/>
    </dgm:pt>
    <dgm:pt modelId="{7F4A93FA-38EE-4541-B604-DD9DF642B97D}" type="pres">
      <dgm:prSet presAssocID="{2E80AFA7-5B5D-4CA3-965B-8A1F8A2F23A5}" presName="Name10" presStyleLbl="parChTrans1D2" presStyleIdx="0" presStyleCnt="3"/>
      <dgm:spPr/>
    </dgm:pt>
    <dgm:pt modelId="{616D2A61-2DF6-4DC8-9BD9-9E53691C9E08}" type="pres">
      <dgm:prSet presAssocID="{378666E5-8346-49DC-856E-DF6CCC2CDF1A}" presName="hierRoot2" presStyleCnt="0"/>
      <dgm:spPr/>
    </dgm:pt>
    <dgm:pt modelId="{99C40D8F-3BA3-47EB-AE58-F09E3183BDE6}" type="pres">
      <dgm:prSet presAssocID="{378666E5-8346-49DC-856E-DF6CCC2CDF1A}" presName="composite2" presStyleCnt="0"/>
      <dgm:spPr/>
    </dgm:pt>
    <dgm:pt modelId="{710440FD-B6A8-4D51-940F-785876E60C1F}" type="pres">
      <dgm:prSet presAssocID="{378666E5-8346-49DC-856E-DF6CCC2CDF1A}" presName="background2" presStyleLbl="node2" presStyleIdx="0" presStyleCnt="3"/>
      <dgm:spPr/>
    </dgm:pt>
    <dgm:pt modelId="{A4095018-CE47-41A7-9D9B-635C43D40049}" type="pres">
      <dgm:prSet presAssocID="{378666E5-8346-49DC-856E-DF6CCC2CDF1A}" presName="text2" presStyleLbl="fgAcc2" presStyleIdx="0" presStyleCnt="3">
        <dgm:presLayoutVars>
          <dgm:chPref val="3"/>
        </dgm:presLayoutVars>
      </dgm:prSet>
      <dgm:spPr/>
    </dgm:pt>
    <dgm:pt modelId="{3AD77304-62B2-44A0-BC50-61E9DA32EBB9}" type="pres">
      <dgm:prSet presAssocID="{378666E5-8346-49DC-856E-DF6CCC2CDF1A}" presName="hierChild3" presStyleCnt="0"/>
      <dgm:spPr/>
    </dgm:pt>
    <dgm:pt modelId="{6F7DF371-53F0-468B-A361-F553F1AD8693}" type="pres">
      <dgm:prSet presAssocID="{2EA49F59-9A8D-4006-98CC-C60EC340F4BB}" presName="Name10" presStyleLbl="parChTrans1D2" presStyleIdx="1" presStyleCnt="3"/>
      <dgm:spPr/>
    </dgm:pt>
    <dgm:pt modelId="{B1811F25-BFEC-4FA2-B82A-2A330144E09B}" type="pres">
      <dgm:prSet presAssocID="{DEDB6AC9-37A7-4298-A510-59F3944E555D}" presName="hierRoot2" presStyleCnt="0"/>
      <dgm:spPr/>
    </dgm:pt>
    <dgm:pt modelId="{AEF6D03F-1526-45F5-B17D-4F38C8921B71}" type="pres">
      <dgm:prSet presAssocID="{DEDB6AC9-37A7-4298-A510-59F3944E555D}" presName="composite2" presStyleCnt="0"/>
      <dgm:spPr/>
    </dgm:pt>
    <dgm:pt modelId="{57A1F9CE-297B-4399-92FD-58015052638F}" type="pres">
      <dgm:prSet presAssocID="{DEDB6AC9-37A7-4298-A510-59F3944E555D}" presName="background2" presStyleLbl="node2" presStyleIdx="1" presStyleCnt="3"/>
      <dgm:spPr/>
    </dgm:pt>
    <dgm:pt modelId="{37740699-2BDA-4F95-9DC5-69BE4E564A5C}" type="pres">
      <dgm:prSet presAssocID="{DEDB6AC9-37A7-4298-A510-59F3944E555D}" presName="text2" presStyleLbl="fgAcc2" presStyleIdx="1" presStyleCnt="3">
        <dgm:presLayoutVars>
          <dgm:chPref val="3"/>
        </dgm:presLayoutVars>
      </dgm:prSet>
      <dgm:spPr/>
    </dgm:pt>
    <dgm:pt modelId="{5B06C59E-B16B-4840-8258-D08D6FBB53AE}" type="pres">
      <dgm:prSet presAssocID="{DEDB6AC9-37A7-4298-A510-59F3944E555D}" presName="hierChild3" presStyleCnt="0"/>
      <dgm:spPr/>
    </dgm:pt>
    <dgm:pt modelId="{46520E7F-8D4E-48E3-9ADD-87AE78E1278E}" type="pres">
      <dgm:prSet presAssocID="{D9863972-FC66-4363-A799-24E451119041}" presName="Name10" presStyleLbl="parChTrans1D2" presStyleIdx="2" presStyleCnt="3"/>
      <dgm:spPr/>
    </dgm:pt>
    <dgm:pt modelId="{D71B13D7-251F-4A48-8A9B-5047C5227D89}" type="pres">
      <dgm:prSet presAssocID="{5D53A3C7-8331-4206-8A03-86F4D34628F3}" presName="hierRoot2" presStyleCnt="0"/>
      <dgm:spPr/>
    </dgm:pt>
    <dgm:pt modelId="{0598C83C-2936-4A9D-9789-081EDC012B24}" type="pres">
      <dgm:prSet presAssocID="{5D53A3C7-8331-4206-8A03-86F4D34628F3}" presName="composite2" presStyleCnt="0"/>
      <dgm:spPr/>
    </dgm:pt>
    <dgm:pt modelId="{54934991-FECF-489F-91CC-E31AD710672D}" type="pres">
      <dgm:prSet presAssocID="{5D53A3C7-8331-4206-8A03-86F4D34628F3}" presName="background2" presStyleLbl="node2" presStyleIdx="2" presStyleCnt="3"/>
      <dgm:spPr/>
    </dgm:pt>
    <dgm:pt modelId="{F1876E07-3A3D-40AF-B0E0-CD9CD398D451}" type="pres">
      <dgm:prSet presAssocID="{5D53A3C7-8331-4206-8A03-86F4D34628F3}" presName="text2" presStyleLbl="fgAcc2" presStyleIdx="2" presStyleCnt="3">
        <dgm:presLayoutVars>
          <dgm:chPref val="3"/>
        </dgm:presLayoutVars>
      </dgm:prSet>
      <dgm:spPr/>
    </dgm:pt>
    <dgm:pt modelId="{CBAF69BB-0C4B-473C-B8E4-29EEC618EE2F}" type="pres">
      <dgm:prSet presAssocID="{5D53A3C7-8331-4206-8A03-86F4D34628F3}" presName="hierChild3" presStyleCnt="0"/>
      <dgm:spPr/>
    </dgm:pt>
  </dgm:ptLst>
  <dgm:cxnLst>
    <dgm:cxn modelId="{C70D1005-7482-427A-ACD8-1F08C885532A}" type="presOf" srcId="{2EA49F59-9A8D-4006-98CC-C60EC340F4BB}" destId="{6F7DF371-53F0-468B-A361-F553F1AD8693}" srcOrd="0" destOrd="0" presId="urn:microsoft.com/office/officeart/2005/8/layout/hierarchy1"/>
    <dgm:cxn modelId="{6171AD1F-1537-4F09-9647-28BB2D917A33}" type="presOf" srcId="{53F05FB9-91F4-4757-A643-9E6501FCC46D}" destId="{FCF8BD32-E4EC-4CEA-AB74-12CED92CDD29}" srcOrd="0" destOrd="0" presId="urn:microsoft.com/office/officeart/2005/8/layout/hierarchy1"/>
    <dgm:cxn modelId="{A9FC9B33-7F02-4A51-A816-E18DAD88DEAA}" type="presOf" srcId="{DEDB6AC9-37A7-4298-A510-59F3944E555D}" destId="{37740699-2BDA-4F95-9DC5-69BE4E564A5C}" srcOrd="0" destOrd="0" presId="urn:microsoft.com/office/officeart/2005/8/layout/hierarchy1"/>
    <dgm:cxn modelId="{82CAB676-BFBA-4EEE-89B3-D91A64BD188F}" type="presOf" srcId="{2E80AFA7-5B5D-4CA3-965B-8A1F8A2F23A5}" destId="{7F4A93FA-38EE-4541-B604-DD9DF642B97D}" srcOrd="0" destOrd="0" presId="urn:microsoft.com/office/officeart/2005/8/layout/hierarchy1"/>
    <dgm:cxn modelId="{84AB2D59-A962-46EB-9D44-898C4120D278}" srcId="{80F02F1A-8052-4A7A-9D1B-8C1CF63CD78B}" destId="{53F05FB9-91F4-4757-A643-9E6501FCC46D}" srcOrd="0" destOrd="0" parTransId="{057A7285-0E8C-4E2B-9F38-CD70B22B0F00}" sibTransId="{50A6BC6A-3D8C-465E-99A0-818012E6EA0A}"/>
    <dgm:cxn modelId="{22D8D97A-C2F4-45B3-A459-2BA058BAE7A0}" type="presOf" srcId="{80F02F1A-8052-4A7A-9D1B-8C1CF63CD78B}" destId="{758AC319-292A-4D40-B14F-E5EC544AB332}" srcOrd="0" destOrd="0" presId="urn:microsoft.com/office/officeart/2005/8/layout/hierarchy1"/>
    <dgm:cxn modelId="{C5405995-8312-4AE4-BB26-E71FB29E2765}" srcId="{53F05FB9-91F4-4757-A643-9E6501FCC46D}" destId="{378666E5-8346-49DC-856E-DF6CCC2CDF1A}" srcOrd="0" destOrd="0" parTransId="{2E80AFA7-5B5D-4CA3-965B-8A1F8A2F23A5}" sibTransId="{3BBD77A8-2111-4CAE-85DF-C281575684DD}"/>
    <dgm:cxn modelId="{070A7D98-8E79-41D9-B73C-91F941542E4D}" srcId="{53F05FB9-91F4-4757-A643-9E6501FCC46D}" destId="{5D53A3C7-8331-4206-8A03-86F4D34628F3}" srcOrd="2" destOrd="0" parTransId="{D9863972-FC66-4363-A799-24E451119041}" sibTransId="{36E2E78D-45D7-4665-85EF-B435205236FE}"/>
    <dgm:cxn modelId="{EAE3CFCB-1884-4FE5-9604-7E316B4101A7}" type="presOf" srcId="{5D53A3C7-8331-4206-8A03-86F4D34628F3}" destId="{F1876E07-3A3D-40AF-B0E0-CD9CD398D451}" srcOrd="0" destOrd="0" presId="urn:microsoft.com/office/officeart/2005/8/layout/hierarchy1"/>
    <dgm:cxn modelId="{307748DD-A85F-4C0E-93C1-E9D0462BF574}" type="presOf" srcId="{378666E5-8346-49DC-856E-DF6CCC2CDF1A}" destId="{A4095018-CE47-41A7-9D9B-635C43D40049}" srcOrd="0" destOrd="0" presId="urn:microsoft.com/office/officeart/2005/8/layout/hierarchy1"/>
    <dgm:cxn modelId="{18825EFD-297F-4876-8B64-4FFCE1B94BC3}" type="presOf" srcId="{D9863972-FC66-4363-A799-24E451119041}" destId="{46520E7F-8D4E-48E3-9ADD-87AE78E1278E}" srcOrd="0" destOrd="0" presId="urn:microsoft.com/office/officeart/2005/8/layout/hierarchy1"/>
    <dgm:cxn modelId="{B2EB7DFF-B71C-4394-90DD-F43FFD5FF285}" srcId="{53F05FB9-91F4-4757-A643-9E6501FCC46D}" destId="{DEDB6AC9-37A7-4298-A510-59F3944E555D}" srcOrd="1" destOrd="0" parTransId="{2EA49F59-9A8D-4006-98CC-C60EC340F4BB}" sibTransId="{435B05E4-FC02-40D9-9F65-3FFBFC0D71A3}"/>
    <dgm:cxn modelId="{C09BD6C7-7AEB-40FE-A057-B82FB0AA2B80}" type="presParOf" srcId="{758AC319-292A-4D40-B14F-E5EC544AB332}" destId="{DBDF4D2A-5CC6-458E-AE77-2A91BF46D97F}" srcOrd="0" destOrd="0" presId="urn:microsoft.com/office/officeart/2005/8/layout/hierarchy1"/>
    <dgm:cxn modelId="{990F47F1-840D-472A-A3A4-10518493264A}" type="presParOf" srcId="{DBDF4D2A-5CC6-458E-AE77-2A91BF46D97F}" destId="{84EC37ED-1E54-488E-A025-DD28034FB6E4}" srcOrd="0" destOrd="0" presId="urn:microsoft.com/office/officeart/2005/8/layout/hierarchy1"/>
    <dgm:cxn modelId="{AD98C76D-1FA2-47D8-8983-6354F221264D}" type="presParOf" srcId="{84EC37ED-1E54-488E-A025-DD28034FB6E4}" destId="{C11461D0-E06D-4C08-94AC-35E179D003E6}" srcOrd="0" destOrd="0" presId="urn:microsoft.com/office/officeart/2005/8/layout/hierarchy1"/>
    <dgm:cxn modelId="{78FADEF2-C9DD-4A9F-816C-D0075E8D6E97}" type="presParOf" srcId="{84EC37ED-1E54-488E-A025-DD28034FB6E4}" destId="{FCF8BD32-E4EC-4CEA-AB74-12CED92CDD29}" srcOrd="1" destOrd="0" presId="urn:microsoft.com/office/officeart/2005/8/layout/hierarchy1"/>
    <dgm:cxn modelId="{EE855038-BBA3-4659-93C1-7B4686ABD7D7}" type="presParOf" srcId="{DBDF4D2A-5CC6-458E-AE77-2A91BF46D97F}" destId="{528C44CB-3B03-43DB-9D10-E8480124D77A}" srcOrd="1" destOrd="0" presId="urn:microsoft.com/office/officeart/2005/8/layout/hierarchy1"/>
    <dgm:cxn modelId="{FF0A7C26-0A24-4159-8EC5-3ED150A7ADB7}" type="presParOf" srcId="{528C44CB-3B03-43DB-9D10-E8480124D77A}" destId="{7F4A93FA-38EE-4541-B604-DD9DF642B97D}" srcOrd="0" destOrd="0" presId="urn:microsoft.com/office/officeart/2005/8/layout/hierarchy1"/>
    <dgm:cxn modelId="{8DB29ACC-8784-4FB7-94FC-CF4AD32B37CA}" type="presParOf" srcId="{528C44CB-3B03-43DB-9D10-E8480124D77A}" destId="{616D2A61-2DF6-4DC8-9BD9-9E53691C9E08}" srcOrd="1" destOrd="0" presId="urn:microsoft.com/office/officeart/2005/8/layout/hierarchy1"/>
    <dgm:cxn modelId="{A8107BA7-D82E-48F3-BA6D-4998D70EF020}" type="presParOf" srcId="{616D2A61-2DF6-4DC8-9BD9-9E53691C9E08}" destId="{99C40D8F-3BA3-47EB-AE58-F09E3183BDE6}" srcOrd="0" destOrd="0" presId="urn:microsoft.com/office/officeart/2005/8/layout/hierarchy1"/>
    <dgm:cxn modelId="{984C8EBA-B9F5-467C-9549-377F4D46F3F8}" type="presParOf" srcId="{99C40D8F-3BA3-47EB-AE58-F09E3183BDE6}" destId="{710440FD-B6A8-4D51-940F-785876E60C1F}" srcOrd="0" destOrd="0" presId="urn:microsoft.com/office/officeart/2005/8/layout/hierarchy1"/>
    <dgm:cxn modelId="{B1DBE51D-57AD-49FE-9EC3-52777BA3CCDB}" type="presParOf" srcId="{99C40D8F-3BA3-47EB-AE58-F09E3183BDE6}" destId="{A4095018-CE47-41A7-9D9B-635C43D40049}" srcOrd="1" destOrd="0" presId="urn:microsoft.com/office/officeart/2005/8/layout/hierarchy1"/>
    <dgm:cxn modelId="{FFEC3E31-9E20-477E-A6F5-358449E4E5B7}" type="presParOf" srcId="{616D2A61-2DF6-4DC8-9BD9-9E53691C9E08}" destId="{3AD77304-62B2-44A0-BC50-61E9DA32EBB9}" srcOrd="1" destOrd="0" presId="urn:microsoft.com/office/officeart/2005/8/layout/hierarchy1"/>
    <dgm:cxn modelId="{3B351FE9-B656-4BA2-941D-145C6F60BFC7}" type="presParOf" srcId="{528C44CB-3B03-43DB-9D10-E8480124D77A}" destId="{6F7DF371-53F0-468B-A361-F553F1AD8693}" srcOrd="2" destOrd="0" presId="urn:microsoft.com/office/officeart/2005/8/layout/hierarchy1"/>
    <dgm:cxn modelId="{3CA7613C-EC05-412B-AEBB-81C41377B1A8}" type="presParOf" srcId="{528C44CB-3B03-43DB-9D10-E8480124D77A}" destId="{B1811F25-BFEC-4FA2-B82A-2A330144E09B}" srcOrd="3" destOrd="0" presId="urn:microsoft.com/office/officeart/2005/8/layout/hierarchy1"/>
    <dgm:cxn modelId="{AE6245FD-2E38-4530-9AE9-0D0B0D63EA48}" type="presParOf" srcId="{B1811F25-BFEC-4FA2-B82A-2A330144E09B}" destId="{AEF6D03F-1526-45F5-B17D-4F38C8921B71}" srcOrd="0" destOrd="0" presId="urn:microsoft.com/office/officeart/2005/8/layout/hierarchy1"/>
    <dgm:cxn modelId="{E1363C88-73FE-4FAB-B2CF-1159BBC49848}" type="presParOf" srcId="{AEF6D03F-1526-45F5-B17D-4F38C8921B71}" destId="{57A1F9CE-297B-4399-92FD-58015052638F}" srcOrd="0" destOrd="0" presId="urn:microsoft.com/office/officeart/2005/8/layout/hierarchy1"/>
    <dgm:cxn modelId="{198D9461-7DFA-48A4-B123-982A1CFF31F6}" type="presParOf" srcId="{AEF6D03F-1526-45F5-B17D-4F38C8921B71}" destId="{37740699-2BDA-4F95-9DC5-69BE4E564A5C}" srcOrd="1" destOrd="0" presId="urn:microsoft.com/office/officeart/2005/8/layout/hierarchy1"/>
    <dgm:cxn modelId="{66212B86-DA69-4CF7-9268-6D025156C5F2}" type="presParOf" srcId="{B1811F25-BFEC-4FA2-B82A-2A330144E09B}" destId="{5B06C59E-B16B-4840-8258-D08D6FBB53AE}" srcOrd="1" destOrd="0" presId="urn:microsoft.com/office/officeart/2005/8/layout/hierarchy1"/>
    <dgm:cxn modelId="{4B9AFFBD-4A27-48F4-A617-D22115F59A04}" type="presParOf" srcId="{528C44CB-3B03-43DB-9D10-E8480124D77A}" destId="{46520E7F-8D4E-48E3-9ADD-87AE78E1278E}" srcOrd="4" destOrd="0" presId="urn:microsoft.com/office/officeart/2005/8/layout/hierarchy1"/>
    <dgm:cxn modelId="{E8052FB8-561F-4F89-A193-8631FFA6175F}" type="presParOf" srcId="{528C44CB-3B03-43DB-9D10-E8480124D77A}" destId="{D71B13D7-251F-4A48-8A9B-5047C5227D89}" srcOrd="5" destOrd="0" presId="urn:microsoft.com/office/officeart/2005/8/layout/hierarchy1"/>
    <dgm:cxn modelId="{DD4D037C-38A4-4EE3-A915-3D46DA9048C4}" type="presParOf" srcId="{D71B13D7-251F-4A48-8A9B-5047C5227D89}" destId="{0598C83C-2936-4A9D-9789-081EDC012B24}" srcOrd="0" destOrd="0" presId="urn:microsoft.com/office/officeart/2005/8/layout/hierarchy1"/>
    <dgm:cxn modelId="{FA2CD795-2E7C-4A7A-85C2-28EF6E0A598A}" type="presParOf" srcId="{0598C83C-2936-4A9D-9789-081EDC012B24}" destId="{54934991-FECF-489F-91CC-E31AD710672D}" srcOrd="0" destOrd="0" presId="urn:microsoft.com/office/officeart/2005/8/layout/hierarchy1"/>
    <dgm:cxn modelId="{CA3B088C-53DA-4BBD-AF15-EB4471FEB0C7}" type="presParOf" srcId="{0598C83C-2936-4A9D-9789-081EDC012B24}" destId="{F1876E07-3A3D-40AF-B0E0-CD9CD398D451}" srcOrd="1" destOrd="0" presId="urn:microsoft.com/office/officeart/2005/8/layout/hierarchy1"/>
    <dgm:cxn modelId="{F55E8CBB-6E5C-4B39-9069-7119770C9C65}" type="presParOf" srcId="{D71B13D7-251F-4A48-8A9B-5047C5227D89}" destId="{CBAF69BB-0C4B-473C-B8E4-29EEC618EE2F}"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8118CF-5319-40B0-A59E-B18C7A6DBE57}"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2BD2EAB4-BD38-408C-8480-D757958A768B}">
      <dgm:prSet/>
      <dgm:spPr/>
      <dgm:t>
        <a:bodyPr/>
        <a:lstStyle/>
        <a:p>
          <a:r>
            <a:rPr lang="en-US" dirty="0"/>
            <a:t>If you have any concerns regarding an umpire please </a:t>
          </a:r>
          <a:r>
            <a:rPr lang="en-US"/>
            <a:t>see your club executive or come up to control</a:t>
          </a:r>
          <a:r>
            <a:rPr lang="en-US" b="1"/>
            <a:t> DURING</a:t>
          </a:r>
          <a:r>
            <a:rPr lang="en-US"/>
            <a:t> the game to speak to a member of the umpires committee. </a:t>
          </a:r>
        </a:p>
      </dgm:t>
    </dgm:pt>
    <dgm:pt modelId="{1E7E86C0-FF72-435D-AF33-7095299415E7}" type="parTrans" cxnId="{73D174CB-B225-4BE2-89E8-685F7A0AE87B}">
      <dgm:prSet/>
      <dgm:spPr/>
      <dgm:t>
        <a:bodyPr/>
        <a:lstStyle/>
        <a:p>
          <a:endParaRPr lang="en-US"/>
        </a:p>
      </dgm:t>
    </dgm:pt>
    <dgm:pt modelId="{C81441FA-3594-4B16-B9A8-D53F96DE4BE2}" type="sibTrans" cxnId="{73D174CB-B225-4BE2-89E8-685F7A0AE87B}">
      <dgm:prSet/>
      <dgm:spPr/>
      <dgm:t>
        <a:bodyPr/>
        <a:lstStyle/>
        <a:p>
          <a:endParaRPr lang="en-US"/>
        </a:p>
      </dgm:t>
    </dgm:pt>
    <dgm:pt modelId="{E09F48E9-7B03-469D-AFE8-EE209DFB4005}">
      <dgm:prSet/>
      <dgm:spPr/>
      <dgm:t>
        <a:bodyPr/>
        <a:lstStyle/>
        <a:p>
          <a:r>
            <a:rPr lang="en-US"/>
            <a:t>You are not to approach an umpire at any point during or after the game.</a:t>
          </a:r>
        </a:p>
      </dgm:t>
    </dgm:pt>
    <dgm:pt modelId="{5E0C255B-390F-46C1-AB59-775E131DDD57}" type="parTrans" cxnId="{677571D6-60BB-4E74-9560-B8AC0C975540}">
      <dgm:prSet/>
      <dgm:spPr/>
      <dgm:t>
        <a:bodyPr/>
        <a:lstStyle/>
        <a:p>
          <a:endParaRPr lang="en-US"/>
        </a:p>
      </dgm:t>
    </dgm:pt>
    <dgm:pt modelId="{BF0AC77F-4716-4CF9-AF1A-14356E9BA1A1}" type="sibTrans" cxnId="{677571D6-60BB-4E74-9560-B8AC0C975540}">
      <dgm:prSet/>
      <dgm:spPr/>
      <dgm:t>
        <a:bodyPr/>
        <a:lstStyle/>
        <a:p>
          <a:endParaRPr lang="en-US"/>
        </a:p>
      </dgm:t>
    </dgm:pt>
    <dgm:pt modelId="{C8CF4FF0-50A0-475F-AE26-F48AEAAA2BBD}">
      <dgm:prSet/>
      <dgm:spPr/>
      <dgm:t>
        <a:bodyPr/>
        <a:lstStyle/>
        <a:p>
          <a:r>
            <a:rPr lang="en-US"/>
            <a:t>Written reports are to be submitted to St George exec, by your club within 48 hours.</a:t>
          </a:r>
        </a:p>
      </dgm:t>
    </dgm:pt>
    <dgm:pt modelId="{6151255A-DFA5-4218-BFA9-D24284E2EFB8}" type="parTrans" cxnId="{8BD9A571-5020-4F7F-9951-077C678798F5}">
      <dgm:prSet/>
      <dgm:spPr/>
      <dgm:t>
        <a:bodyPr/>
        <a:lstStyle/>
        <a:p>
          <a:endParaRPr lang="en-US"/>
        </a:p>
      </dgm:t>
    </dgm:pt>
    <dgm:pt modelId="{23E8050A-07FE-4AC1-AC39-A1FE80EDBB48}" type="sibTrans" cxnId="{8BD9A571-5020-4F7F-9951-077C678798F5}">
      <dgm:prSet/>
      <dgm:spPr/>
      <dgm:t>
        <a:bodyPr/>
        <a:lstStyle/>
        <a:p>
          <a:endParaRPr lang="en-US"/>
        </a:p>
      </dgm:t>
    </dgm:pt>
    <dgm:pt modelId="{70C0B73A-576C-4D6E-841B-B0C3A2955D1D}">
      <dgm:prSet/>
      <dgm:spPr/>
      <dgm:t>
        <a:bodyPr/>
        <a:lstStyle/>
        <a:p>
          <a:r>
            <a:rPr lang="en-US"/>
            <a:t>Any incidents of umpire dissent will receive an automatic 1 week ban.</a:t>
          </a:r>
        </a:p>
      </dgm:t>
    </dgm:pt>
    <dgm:pt modelId="{FEF024A4-2464-4DF5-9EE8-0A8D1F29E83A}" type="parTrans" cxnId="{BF320714-FDD9-47BC-99C0-6E281C0304B3}">
      <dgm:prSet/>
      <dgm:spPr/>
      <dgm:t>
        <a:bodyPr/>
        <a:lstStyle/>
        <a:p>
          <a:endParaRPr lang="en-US"/>
        </a:p>
      </dgm:t>
    </dgm:pt>
    <dgm:pt modelId="{23DE1243-0963-4134-92B2-F75F73E16195}" type="sibTrans" cxnId="{BF320714-FDD9-47BC-99C0-6E281C0304B3}">
      <dgm:prSet/>
      <dgm:spPr/>
      <dgm:t>
        <a:bodyPr/>
        <a:lstStyle/>
        <a:p>
          <a:endParaRPr lang="en-US"/>
        </a:p>
      </dgm:t>
    </dgm:pt>
    <dgm:pt modelId="{D6D92649-6C7E-4F76-B921-6378879397B0}" type="pres">
      <dgm:prSet presAssocID="{928118CF-5319-40B0-A59E-B18C7A6DBE57}" presName="root" presStyleCnt="0">
        <dgm:presLayoutVars>
          <dgm:dir/>
          <dgm:resizeHandles val="exact"/>
        </dgm:presLayoutVars>
      </dgm:prSet>
      <dgm:spPr/>
    </dgm:pt>
    <dgm:pt modelId="{4BB2A257-AE23-438F-A9F3-1AF3F29399BD}" type="pres">
      <dgm:prSet presAssocID="{928118CF-5319-40B0-A59E-B18C7A6DBE57}" presName="container" presStyleCnt="0">
        <dgm:presLayoutVars>
          <dgm:dir/>
          <dgm:resizeHandles val="exact"/>
        </dgm:presLayoutVars>
      </dgm:prSet>
      <dgm:spPr/>
    </dgm:pt>
    <dgm:pt modelId="{74AADDF9-DEF5-4E37-BD92-A17EFE670F8B}" type="pres">
      <dgm:prSet presAssocID="{2BD2EAB4-BD38-408C-8480-D757958A768B}" presName="compNode" presStyleCnt="0"/>
      <dgm:spPr/>
    </dgm:pt>
    <dgm:pt modelId="{C93B67DC-060B-451E-B173-6EA5AFC8B0F5}" type="pres">
      <dgm:prSet presAssocID="{2BD2EAB4-BD38-408C-8480-D757958A768B}" presName="iconBgRect" presStyleLbl="bgShp" presStyleIdx="0" presStyleCnt="4"/>
      <dgm:spPr/>
    </dgm:pt>
    <dgm:pt modelId="{9D6207A0-427C-4420-8D0A-91192F08E785}" type="pres">
      <dgm:prSet presAssocID="{2BD2EAB4-BD38-408C-8480-D757958A768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ricket bat and ball"/>
        </a:ext>
      </dgm:extLst>
    </dgm:pt>
    <dgm:pt modelId="{2A3FBDEE-E852-4501-A4AE-0176F07ECB2D}" type="pres">
      <dgm:prSet presAssocID="{2BD2EAB4-BD38-408C-8480-D757958A768B}" presName="spaceRect" presStyleCnt="0"/>
      <dgm:spPr/>
    </dgm:pt>
    <dgm:pt modelId="{637DC16F-F544-4E30-8334-B2B6890AC6CD}" type="pres">
      <dgm:prSet presAssocID="{2BD2EAB4-BD38-408C-8480-D757958A768B}" presName="textRect" presStyleLbl="revTx" presStyleIdx="0" presStyleCnt="4">
        <dgm:presLayoutVars>
          <dgm:chMax val="1"/>
          <dgm:chPref val="1"/>
        </dgm:presLayoutVars>
      </dgm:prSet>
      <dgm:spPr/>
    </dgm:pt>
    <dgm:pt modelId="{F61AD5A0-7C26-4C19-90EE-0D903E27A89D}" type="pres">
      <dgm:prSet presAssocID="{C81441FA-3594-4B16-B9A8-D53F96DE4BE2}" presName="sibTrans" presStyleLbl="sibTrans2D1" presStyleIdx="0" presStyleCnt="0"/>
      <dgm:spPr/>
    </dgm:pt>
    <dgm:pt modelId="{D714F784-E42D-4143-9C30-6976D63ACF42}" type="pres">
      <dgm:prSet presAssocID="{E09F48E9-7B03-469D-AFE8-EE209DFB4005}" presName="compNode" presStyleCnt="0"/>
      <dgm:spPr/>
    </dgm:pt>
    <dgm:pt modelId="{9AA510EC-1C26-4127-A04F-AF7B0A9B0FB0}" type="pres">
      <dgm:prSet presAssocID="{E09F48E9-7B03-469D-AFE8-EE209DFB4005}" presName="iconBgRect" presStyleLbl="bgShp" presStyleIdx="1" presStyleCnt="4"/>
      <dgm:spPr/>
    </dgm:pt>
    <dgm:pt modelId="{F27230D2-379D-447D-AC02-90F08494B824}" type="pres">
      <dgm:prSet presAssocID="{E09F48E9-7B03-469D-AFE8-EE209DFB400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ennis"/>
        </a:ext>
      </dgm:extLst>
    </dgm:pt>
    <dgm:pt modelId="{8CE3FD55-6BC2-4760-BFB1-74323B01074F}" type="pres">
      <dgm:prSet presAssocID="{E09F48E9-7B03-469D-AFE8-EE209DFB4005}" presName="spaceRect" presStyleCnt="0"/>
      <dgm:spPr/>
    </dgm:pt>
    <dgm:pt modelId="{C8CE0561-603F-4464-B607-F4E4D14FF232}" type="pres">
      <dgm:prSet presAssocID="{E09F48E9-7B03-469D-AFE8-EE209DFB4005}" presName="textRect" presStyleLbl="revTx" presStyleIdx="1" presStyleCnt="4">
        <dgm:presLayoutVars>
          <dgm:chMax val="1"/>
          <dgm:chPref val="1"/>
        </dgm:presLayoutVars>
      </dgm:prSet>
      <dgm:spPr/>
    </dgm:pt>
    <dgm:pt modelId="{58434E26-BC08-4D7D-85FD-80631AFBE813}" type="pres">
      <dgm:prSet presAssocID="{BF0AC77F-4716-4CF9-AF1A-14356E9BA1A1}" presName="sibTrans" presStyleLbl="sibTrans2D1" presStyleIdx="0" presStyleCnt="0"/>
      <dgm:spPr/>
    </dgm:pt>
    <dgm:pt modelId="{3E8AA709-90D4-48C4-9374-26C60DF7D657}" type="pres">
      <dgm:prSet presAssocID="{C8CF4FF0-50A0-475F-AE26-F48AEAAA2BBD}" presName="compNode" presStyleCnt="0"/>
      <dgm:spPr/>
    </dgm:pt>
    <dgm:pt modelId="{D0EC7A10-0ADF-4F30-A7DE-78A4C5A7B56D}" type="pres">
      <dgm:prSet presAssocID="{C8CF4FF0-50A0-475F-AE26-F48AEAAA2BBD}" presName="iconBgRect" presStyleLbl="bgShp" presStyleIdx="2" presStyleCnt="4"/>
      <dgm:spPr/>
    </dgm:pt>
    <dgm:pt modelId="{5F8A69B5-9A27-459A-B171-1B9A076A6DB0}" type="pres">
      <dgm:prSet presAssocID="{C8CF4FF0-50A0-475F-AE26-F48AEAAA2BB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thly calendar"/>
        </a:ext>
      </dgm:extLst>
    </dgm:pt>
    <dgm:pt modelId="{2598656C-87AA-4B4E-8BE7-B57EE5072C80}" type="pres">
      <dgm:prSet presAssocID="{C8CF4FF0-50A0-475F-AE26-F48AEAAA2BBD}" presName="spaceRect" presStyleCnt="0"/>
      <dgm:spPr/>
    </dgm:pt>
    <dgm:pt modelId="{5F580AB5-CBD2-4ED2-A3C8-F6C987A6B5C3}" type="pres">
      <dgm:prSet presAssocID="{C8CF4FF0-50A0-475F-AE26-F48AEAAA2BBD}" presName="textRect" presStyleLbl="revTx" presStyleIdx="2" presStyleCnt="4">
        <dgm:presLayoutVars>
          <dgm:chMax val="1"/>
          <dgm:chPref val="1"/>
        </dgm:presLayoutVars>
      </dgm:prSet>
      <dgm:spPr/>
    </dgm:pt>
    <dgm:pt modelId="{36F4F961-31B6-456E-ABDE-6669DE179C3C}" type="pres">
      <dgm:prSet presAssocID="{23E8050A-07FE-4AC1-AC39-A1FE80EDBB48}" presName="sibTrans" presStyleLbl="sibTrans2D1" presStyleIdx="0" presStyleCnt="0"/>
      <dgm:spPr/>
    </dgm:pt>
    <dgm:pt modelId="{6ED58979-D3D4-4468-BFBF-0D4B4F44795E}" type="pres">
      <dgm:prSet presAssocID="{70C0B73A-576C-4D6E-841B-B0C3A2955D1D}" presName="compNode" presStyleCnt="0"/>
      <dgm:spPr/>
    </dgm:pt>
    <dgm:pt modelId="{25F78559-B5D0-4127-BB0A-6C335418E9E1}" type="pres">
      <dgm:prSet presAssocID="{70C0B73A-576C-4D6E-841B-B0C3A2955D1D}" presName="iconBgRect" presStyleLbl="bgShp" presStyleIdx="3" presStyleCnt="4"/>
      <dgm:spPr/>
    </dgm:pt>
    <dgm:pt modelId="{92A7A402-F5DA-48D8-83D5-1EBF0D267DEC}" type="pres">
      <dgm:prSet presAssocID="{70C0B73A-576C-4D6E-841B-B0C3A2955D1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avel"/>
        </a:ext>
      </dgm:extLst>
    </dgm:pt>
    <dgm:pt modelId="{CDBEC11B-F202-4A6F-8333-E2734922DFB0}" type="pres">
      <dgm:prSet presAssocID="{70C0B73A-576C-4D6E-841B-B0C3A2955D1D}" presName="spaceRect" presStyleCnt="0"/>
      <dgm:spPr/>
    </dgm:pt>
    <dgm:pt modelId="{CF255C8F-1C37-461F-8A1E-0B819A4E402B}" type="pres">
      <dgm:prSet presAssocID="{70C0B73A-576C-4D6E-841B-B0C3A2955D1D}" presName="textRect" presStyleLbl="revTx" presStyleIdx="3" presStyleCnt="4">
        <dgm:presLayoutVars>
          <dgm:chMax val="1"/>
          <dgm:chPref val="1"/>
        </dgm:presLayoutVars>
      </dgm:prSet>
      <dgm:spPr/>
    </dgm:pt>
  </dgm:ptLst>
  <dgm:cxnLst>
    <dgm:cxn modelId="{BF320714-FDD9-47BC-99C0-6E281C0304B3}" srcId="{928118CF-5319-40B0-A59E-B18C7A6DBE57}" destId="{70C0B73A-576C-4D6E-841B-B0C3A2955D1D}" srcOrd="3" destOrd="0" parTransId="{FEF024A4-2464-4DF5-9EE8-0A8D1F29E83A}" sibTransId="{23DE1243-0963-4134-92B2-F75F73E16195}"/>
    <dgm:cxn modelId="{955FFC17-5E97-447A-A715-10F90AA2F820}" type="presOf" srcId="{C8CF4FF0-50A0-475F-AE26-F48AEAAA2BBD}" destId="{5F580AB5-CBD2-4ED2-A3C8-F6C987A6B5C3}" srcOrd="0" destOrd="0" presId="urn:microsoft.com/office/officeart/2018/2/layout/IconCircleList"/>
    <dgm:cxn modelId="{CA9B2133-241C-4BB8-9708-A9BBC1714CAF}" type="presOf" srcId="{C81441FA-3594-4B16-B9A8-D53F96DE4BE2}" destId="{F61AD5A0-7C26-4C19-90EE-0D903E27A89D}" srcOrd="0" destOrd="0" presId="urn:microsoft.com/office/officeart/2018/2/layout/IconCircleList"/>
    <dgm:cxn modelId="{0682AE67-8974-4D35-9479-7D444B89BA1E}" type="presOf" srcId="{70C0B73A-576C-4D6E-841B-B0C3A2955D1D}" destId="{CF255C8F-1C37-461F-8A1E-0B819A4E402B}" srcOrd="0" destOrd="0" presId="urn:microsoft.com/office/officeart/2018/2/layout/IconCircleList"/>
    <dgm:cxn modelId="{CEBE966A-A047-4DF7-9EF6-37D07795AC4A}" type="presOf" srcId="{2BD2EAB4-BD38-408C-8480-D757958A768B}" destId="{637DC16F-F544-4E30-8334-B2B6890AC6CD}" srcOrd="0" destOrd="0" presId="urn:microsoft.com/office/officeart/2018/2/layout/IconCircleList"/>
    <dgm:cxn modelId="{3AAD606B-166A-4C5A-8266-C2AD12C9DE7D}" type="presOf" srcId="{928118CF-5319-40B0-A59E-B18C7A6DBE57}" destId="{D6D92649-6C7E-4F76-B921-6378879397B0}" srcOrd="0" destOrd="0" presId="urn:microsoft.com/office/officeart/2018/2/layout/IconCircleList"/>
    <dgm:cxn modelId="{8BD9A571-5020-4F7F-9951-077C678798F5}" srcId="{928118CF-5319-40B0-A59E-B18C7A6DBE57}" destId="{C8CF4FF0-50A0-475F-AE26-F48AEAAA2BBD}" srcOrd="2" destOrd="0" parTransId="{6151255A-DFA5-4218-BFA9-D24284E2EFB8}" sibTransId="{23E8050A-07FE-4AC1-AC39-A1FE80EDBB48}"/>
    <dgm:cxn modelId="{85171E84-64B4-4309-946A-9F7F3A267F9C}" type="presOf" srcId="{E09F48E9-7B03-469D-AFE8-EE209DFB4005}" destId="{C8CE0561-603F-4464-B607-F4E4D14FF232}" srcOrd="0" destOrd="0" presId="urn:microsoft.com/office/officeart/2018/2/layout/IconCircleList"/>
    <dgm:cxn modelId="{0F5213B7-2434-4C98-909B-0C2478FE1A0A}" type="presOf" srcId="{BF0AC77F-4716-4CF9-AF1A-14356E9BA1A1}" destId="{58434E26-BC08-4D7D-85FD-80631AFBE813}" srcOrd="0" destOrd="0" presId="urn:microsoft.com/office/officeart/2018/2/layout/IconCircleList"/>
    <dgm:cxn modelId="{73D174CB-B225-4BE2-89E8-685F7A0AE87B}" srcId="{928118CF-5319-40B0-A59E-B18C7A6DBE57}" destId="{2BD2EAB4-BD38-408C-8480-D757958A768B}" srcOrd="0" destOrd="0" parTransId="{1E7E86C0-FF72-435D-AF33-7095299415E7}" sibTransId="{C81441FA-3594-4B16-B9A8-D53F96DE4BE2}"/>
    <dgm:cxn modelId="{677571D6-60BB-4E74-9560-B8AC0C975540}" srcId="{928118CF-5319-40B0-A59E-B18C7A6DBE57}" destId="{E09F48E9-7B03-469D-AFE8-EE209DFB4005}" srcOrd="1" destOrd="0" parTransId="{5E0C255B-390F-46C1-AB59-775E131DDD57}" sibTransId="{BF0AC77F-4716-4CF9-AF1A-14356E9BA1A1}"/>
    <dgm:cxn modelId="{884905F4-A958-43FC-9D6B-4B72081DC601}" type="presOf" srcId="{23E8050A-07FE-4AC1-AC39-A1FE80EDBB48}" destId="{36F4F961-31B6-456E-ABDE-6669DE179C3C}" srcOrd="0" destOrd="0" presId="urn:microsoft.com/office/officeart/2018/2/layout/IconCircleList"/>
    <dgm:cxn modelId="{76BB4275-18D0-4336-BF23-F6A813143D00}" type="presParOf" srcId="{D6D92649-6C7E-4F76-B921-6378879397B0}" destId="{4BB2A257-AE23-438F-A9F3-1AF3F29399BD}" srcOrd="0" destOrd="0" presId="urn:microsoft.com/office/officeart/2018/2/layout/IconCircleList"/>
    <dgm:cxn modelId="{91939C8E-E8FA-46B4-8E21-FE6FBA34496D}" type="presParOf" srcId="{4BB2A257-AE23-438F-A9F3-1AF3F29399BD}" destId="{74AADDF9-DEF5-4E37-BD92-A17EFE670F8B}" srcOrd="0" destOrd="0" presId="urn:microsoft.com/office/officeart/2018/2/layout/IconCircleList"/>
    <dgm:cxn modelId="{3AE24BD4-6D26-4C74-A958-E9D05102D74A}" type="presParOf" srcId="{74AADDF9-DEF5-4E37-BD92-A17EFE670F8B}" destId="{C93B67DC-060B-451E-B173-6EA5AFC8B0F5}" srcOrd="0" destOrd="0" presId="urn:microsoft.com/office/officeart/2018/2/layout/IconCircleList"/>
    <dgm:cxn modelId="{C9902B9D-8C97-4BEB-8E8D-B36A76B7671E}" type="presParOf" srcId="{74AADDF9-DEF5-4E37-BD92-A17EFE670F8B}" destId="{9D6207A0-427C-4420-8D0A-91192F08E785}" srcOrd="1" destOrd="0" presId="urn:microsoft.com/office/officeart/2018/2/layout/IconCircleList"/>
    <dgm:cxn modelId="{E8D171C0-71BA-4AA8-881B-773393A67852}" type="presParOf" srcId="{74AADDF9-DEF5-4E37-BD92-A17EFE670F8B}" destId="{2A3FBDEE-E852-4501-A4AE-0176F07ECB2D}" srcOrd="2" destOrd="0" presId="urn:microsoft.com/office/officeart/2018/2/layout/IconCircleList"/>
    <dgm:cxn modelId="{0F7C64BF-4FB7-44AA-A6C2-993AF323C255}" type="presParOf" srcId="{74AADDF9-DEF5-4E37-BD92-A17EFE670F8B}" destId="{637DC16F-F544-4E30-8334-B2B6890AC6CD}" srcOrd="3" destOrd="0" presId="urn:microsoft.com/office/officeart/2018/2/layout/IconCircleList"/>
    <dgm:cxn modelId="{EB24F731-708B-453E-8A51-B5A0F17AF577}" type="presParOf" srcId="{4BB2A257-AE23-438F-A9F3-1AF3F29399BD}" destId="{F61AD5A0-7C26-4C19-90EE-0D903E27A89D}" srcOrd="1" destOrd="0" presId="urn:microsoft.com/office/officeart/2018/2/layout/IconCircleList"/>
    <dgm:cxn modelId="{9BF4D4BD-D54C-4484-9ED1-442D05C70AD8}" type="presParOf" srcId="{4BB2A257-AE23-438F-A9F3-1AF3F29399BD}" destId="{D714F784-E42D-4143-9C30-6976D63ACF42}" srcOrd="2" destOrd="0" presId="urn:microsoft.com/office/officeart/2018/2/layout/IconCircleList"/>
    <dgm:cxn modelId="{AAC3E8BB-3984-4B51-996B-2A71582502F9}" type="presParOf" srcId="{D714F784-E42D-4143-9C30-6976D63ACF42}" destId="{9AA510EC-1C26-4127-A04F-AF7B0A9B0FB0}" srcOrd="0" destOrd="0" presId="urn:microsoft.com/office/officeart/2018/2/layout/IconCircleList"/>
    <dgm:cxn modelId="{C9B74FDD-7CA6-44F0-A141-C74C2013677D}" type="presParOf" srcId="{D714F784-E42D-4143-9C30-6976D63ACF42}" destId="{F27230D2-379D-447D-AC02-90F08494B824}" srcOrd="1" destOrd="0" presId="urn:microsoft.com/office/officeart/2018/2/layout/IconCircleList"/>
    <dgm:cxn modelId="{053E40A3-BA35-484E-B4DE-AA4448694755}" type="presParOf" srcId="{D714F784-E42D-4143-9C30-6976D63ACF42}" destId="{8CE3FD55-6BC2-4760-BFB1-74323B01074F}" srcOrd="2" destOrd="0" presId="urn:microsoft.com/office/officeart/2018/2/layout/IconCircleList"/>
    <dgm:cxn modelId="{097A56D9-3B12-4A92-BF04-EB41F28D465A}" type="presParOf" srcId="{D714F784-E42D-4143-9C30-6976D63ACF42}" destId="{C8CE0561-603F-4464-B607-F4E4D14FF232}" srcOrd="3" destOrd="0" presId="urn:microsoft.com/office/officeart/2018/2/layout/IconCircleList"/>
    <dgm:cxn modelId="{84CA54F7-0D19-41A4-BA24-C3AAD7E6892A}" type="presParOf" srcId="{4BB2A257-AE23-438F-A9F3-1AF3F29399BD}" destId="{58434E26-BC08-4D7D-85FD-80631AFBE813}" srcOrd="3" destOrd="0" presId="urn:microsoft.com/office/officeart/2018/2/layout/IconCircleList"/>
    <dgm:cxn modelId="{B1D62FCC-A179-417E-B4A1-E51EB4290496}" type="presParOf" srcId="{4BB2A257-AE23-438F-A9F3-1AF3F29399BD}" destId="{3E8AA709-90D4-48C4-9374-26C60DF7D657}" srcOrd="4" destOrd="0" presId="urn:microsoft.com/office/officeart/2018/2/layout/IconCircleList"/>
    <dgm:cxn modelId="{34379245-14A7-42BE-B209-31C864355663}" type="presParOf" srcId="{3E8AA709-90D4-48C4-9374-26C60DF7D657}" destId="{D0EC7A10-0ADF-4F30-A7DE-78A4C5A7B56D}" srcOrd="0" destOrd="0" presId="urn:microsoft.com/office/officeart/2018/2/layout/IconCircleList"/>
    <dgm:cxn modelId="{E1AF754C-003C-46B7-A181-B72DD6772A49}" type="presParOf" srcId="{3E8AA709-90D4-48C4-9374-26C60DF7D657}" destId="{5F8A69B5-9A27-459A-B171-1B9A076A6DB0}" srcOrd="1" destOrd="0" presId="urn:microsoft.com/office/officeart/2018/2/layout/IconCircleList"/>
    <dgm:cxn modelId="{64E16186-6E5F-4706-A498-74A3695D96DD}" type="presParOf" srcId="{3E8AA709-90D4-48C4-9374-26C60DF7D657}" destId="{2598656C-87AA-4B4E-8BE7-B57EE5072C80}" srcOrd="2" destOrd="0" presId="urn:microsoft.com/office/officeart/2018/2/layout/IconCircleList"/>
    <dgm:cxn modelId="{7698DE92-7B94-40DF-9D73-A628F7E130F5}" type="presParOf" srcId="{3E8AA709-90D4-48C4-9374-26C60DF7D657}" destId="{5F580AB5-CBD2-4ED2-A3C8-F6C987A6B5C3}" srcOrd="3" destOrd="0" presId="urn:microsoft.com/office/officeart/2018/2/layout/IconCircleList"/>
    <dgm:cxn modelId="{3B93437D-E9AE-447A-A1DC-AD3BF427F366}" type="presParOf" srcId="{4BB2A257-AE23-438F-A9F3-1AF3F29399BD}" destId="{36F4F961-31B6-456E-ABDE-6669DE179C3C}" srcOrd="5" destOrd="0" presId="urn:microsoft.com/office/officeart/2018/2/layout/IconCircleList"/>
    <dgm:cxn modelId="{1EEEFF6B-776B-402B-991D-C8FABC7BC296}" type="presParOf" srcId="{4BB2A257-AE23-438F-A9F3-1AF3F29399BD}" destId="{6ED58979-D3D4-4468-BFBF-0D4B4F44795E}" srcOrd="6" destOrd="0" presId="urn:microsoft.com/office/officeart/2018/2/layout/IconCircleList"/>
    <dgm:cxn modelId="{CC061C92-BD7A-4556-8D72-61C1F57370D8}" type="presParOf" srcId="{6ED58979-D3D4-4468-BFBF-0D4B4F44795E}" destId="{25F78559-B5D0-4127-BB0A-6C335418E9E1}" srcOrd="0" destOrd="0" presId="urn:microsoft.com/office/officeart/2018/2/layout/IconCircleList"/>
    <dgm:cxn modelId="{117C643D-E713-46C5-86FA-9A087EADE8A5}" type="presParOf" srcId="{6ED58979-D3D4-4468-BFBF-0D4B4F44795E}" destId="{92A7A402-F5DA-48D8-83D5-1EBF0D267DEC}" srcOrd="1" destOrd="0" presId="urn:microsoft.com/office/officeart/2018/2/layout/IconCircleList"/>
    <dgm:cxn modelId="{BA50EABB-C923-458E-9137-2F28A2867BE0}" type="presParOf" srcId="{6ED58979-D3D4-4468-BFBF-0D4B4F44795E}" destId="{CDBEC11B-F202-4A6F-8333-E2734922DFB0}" srcOrd="2" destOrd="0" presId="urn:microsoft.com/office/officeart/2018/2/layout/IconCircleList"/>
    <dgm:cxn modelId="{1E038CF6-6B99-4687-BB92-F605FBB76825}" type="presParOf" srcId="{6ED58979-D3D4-4468-BFBF-0D4B4F44795E}" destId="{CF255C8F-1C37-461F-8A1E-0B819A4E402B}" srcOrd="3" destOrd="0" presId="urn:microsoft.com/office/officeart/2018/2/layout/IconCircle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520E7F-8D4E-48E3-9ADD-87AE78E1278E}">
      <dsp:nvSpPr>
        <dsp:cNvPr id="0" name=""/>
        <dsp:cNvSpPr/>
      </dsp:nvSpPr>
      <dsp:spPr>
        <a:xfrm>
          <a:off x="5095975" y="1449316"/>
          <a:ext cx="2725386" cy="585423"/>
        </a:xfrm>
        <a:custGeom>
          <a:avLst/>
          <a:gdLst/>
          <a:ahLst/>
          <a:cxnLst/>
          <a:rect l="0" t="0" r="0" b="0"/>
          <a:pathLst>
            <a:path>
              <a:moveTo>
                <a:pt x="0" y="0"/>
              </a:moveTo>
              <a:lnTo>
                <a:pt x="0" y="381864"/>
              </a:lnTo>
              <a:lnTo>
                <a:pt x="2725386" y="381864"/>
              </a:lnTo>
              <a:lnTo>
                <a:pt x="2725386" y="5854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7DF371-53F0-468B-A361-F553F1AD8693}">
      <dsp:nvSpPr>
        <dsp:cNvPr id="0" name=""/>
        <dsp:cNvSpPr/>
      </dsp:nvSpPr>
      <dsp:spPr>
        <a:xfrm>
          <a:off x="5050255" y="1449316"/>
          <a:ext cx="91440" cy="585423"/>
        </a:xfrm>
        <a:custGeom>
          <a:avLst/>
          <a:gdLst/>
          <a:ahLst/>
          <a:cxnLst/>
          <a:rect l="0" t="0" r="0" b="0"/>
          <a:pathLst>
            <a:path>
              <a:moveTo>
                <a:pt x="45720" y="0"/>
              </a:moveTo>
              <a:lnTo>
                <a:pt x="45720" y="381864"/>
              </a:lnTo>
              <a:lnTo>
                <a:pt x="85469" y="381864"/>
              </a:lnTo>
              <a:lnTo>
                <a:pt x="85469" y="5854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4A93FA-38EE-4541-B604-DD9DF642B97D}">
      <dsp:nvSpPr>
        <dsp:cNvPr id="0" name=""/>
        <dsp:cNvSpPr/>
      </dsp:nvSpPr>
      <dsp:spPr>
        <a:xfrm>
          <a:off x="2450088" y="1449316"/>
          <a:ext cx="2645887" cy="585423"/>
        </a:xfrm>
        <a:custGeom>
          <a:avLst/>
          <a:gdLst/>
          <a:ahLst/>
          <a:cxnLst/>
          <a:rect l="0" t="0" r="0" b="0"/>
          <a:pathLst>
            <a:path>
              <a:moveTo>
                <a:pt x="2645887" y="0"/>
              </a:moveTo>
              <a:lnTo>
                <a:pt x="2645887" y="381864"/>
              </a:lnTo>
              <a:lnTo>
                <a:pt x="0" y="381864"/>
              </a:lnTo>
              <a:lnTo>
                <a:pt x="0" y="58542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1461D0-E06D-4C08-94AC-35E179D003E6}">
      <dsp:nvSpPr>
        <dsp:cNvPr id="0" name=""/>
        <dsp:cNvSpPr/>
      </dsp:nvSpPr>
      <dsp:spPr>
        <a:xfrm>
          <a:off x="3997306" y="54006"/>
          <a:ext cx="2197339" cy="13953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F8BD32-E4EC-4CEA-AB74-12CED92CDD29}">
      <dsp:nvSpPr>
        <dsp:cNvPr id="0" name=""/>
        <dsp:cNvSpPr/>
      </dsp:nvSpPr>
      <dsp:spPr>
        <a:xfrm>
          <a:off x="4241454" y="285947"/>
          <a:ext cx="2197339" cy="13953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Allocation Process</a:t>
          </a:r>
          <a:endParaRPr lang="en-US" sz="2000" kern="1200" dirty="0"/>
        </a:p>
      </dsp:txBody>
      <dsp:txXfrm>
        <a:off x="4282321" y="326814"/>
        <a:ext cx="2115605" cy="1313576"/>
      </dsp:txXfrm>
    </dsp:sp>
    <dsp:sp modelId="{710440FD-B6A8-4D51-940F-785876E60C1F}">
      <dsp:nvSpPr>
        <dsp:cNvPr id="0" name=""/>
        <dsp:cNvSpPr/>
      </dsp:nvSpPr>
      <dsp:spPr>
        <a:xfrm>
          <a:off x="1351418" y="2034740"/>
          <a:ext cx="2197339" cy="13953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095018-CE47-41A7-9D9B-635C43D40049}">
      <dsp:nvSpPr>
        <dsp:cNvPr id="0" name=""/>
        <dsp:cNvSpPr/>
      </dsp:nvSpPr>
      <dsp:spPr>
        <a:xfrm>
          <a:off x="1595567" y="2266681"/>
          <a:ext cx="2197339" cy="13953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Each grade has been aligned with a minimum umpire standard </a:t>
          </a:r>
        </a:p>
      </dsp:txBody>
      <dsp:txXfrm>
        <a:off x="1636434" y="2307548"/>
        <a:ext cx="2115605" cy="1313576"/>
      </dsp:txXfrm>
    </dsp:sp>
    <dsp:sp modelId="{57A1F9CE-297B-4399-92FD-58015052638F}">
      <dsp:nvSpPr>
        <dsp:cNvPr id="0" name=""/>
        <dsp:cNvSpPr/>
      </dsp:nvSpPr>
      <dsp:spPr>
        <a:xfrm>
          <a:off x="4037055" y="2034740"/>
          <a:ext cx="2197339" cy="13953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740699-2BDA-4F95-9DC5-69BE4E564A5C}">
      <dsp:nvSpPr>
        <dsp:cNvPr id="0" name=""/>
        <dsp:cNvSpPr/>
      </dsp:nvSpPr>
      <dsp:spPr>
        <a:xfrm>
          <a:off x="4281204" y="2266681"/>
          <a:ext cx="2197339" cy="13953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Club umpire is registered with</a:t>
          </a:r>
        </a:p>
      </dsp:txBody>
      <dsp:txXfrm>
        <a:off x="4322071" y="2307548"/>
        <a:ext cx="2115605" cy="1313576"/>
      </dsp:txXfrm>
    </dsp:sp>
    <dsp:sp modelId="{54934991-FECF-489F-91CC-E31AD710672D}">
      <dsp:nvSpPr>
        <dsp:cNvPr id="0" name=""/>
        <dsp:cNvSpPr/>
      </dsp:nvSpPr>
      <dsp:spPr>
        <a:xfrm>
          <a:off x="6722692" y="2034740"/>
          <a:ext cx="2197339" cy="13953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876E07-3A3D-40AF-B0E0-CD9CD398D451}">
      <dsp:nvSpPr>
        <dsp:cNvPr id="0" name=""/>
        <dsp:cNvSpPr/>
      </dsp:nvSpPr>
      <dsp:spPr>
        <a:xfrm>
          <a:off x="6966841" y="2266681"/>
          <a:ext cx="2197339" cy="13953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Ladder</a:t>
          </a:r>
        </a:p>
      </dsp:txBody>
      <dsp:txXfrm>
        <a:off x="7007708" y="2307548"/>
        <a:ext cx="2115605" cy="13135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B67DC-060B-451E-B173-6EA5AFC8B0F5}">
      <dsp:nvSpPr>
        <dsp:cNvPr id="0" name=""/>
        <dsp:cNvSpPr/>
      </dsp:nvSpPr>
      <dsp:spPr>
        <a:xfrm>
          <a:off x="212335" y="183965"/>
          <a:ext cx="1335915" cy="13359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D6207A0-427C-4420-8D0A-91192F08E785}">
      <dsp:nvSpPr>
        <dsp:cNvPr id="0" name=""/>
        <dsp:cNvSpPr/>
      </dsp:nvSpPr>
      <dsp:spPr>
        <a:xfrm>
          <a:off x="492877" y="464507"/>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37DC16F-F544-4E30-8334-B2B6890AC6CD}">
      <dsp:nvSpPr>
        <dsp:cNvPr id="0" name=""/>
        <dsp:cNvSpPr/>
      </dsp:nvSpPr>
      <dsp:spPr>
        <a:xfrm>
          <a:off x="1834517" y="183965"/>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dirty="0"/>
            <a:t>If you have any concerns regarding an umpire please </a:t>
          </a:r>
          <a:r>
            <a:rPr lang="en-US" sz="1600" kern="1200"/>
            <a:t>see your club executive or come up to control</a:t>
          </a:r>
          <a:r>
            <a:rPr lang="en-US" sz="1600" b="1" kern="1200"/>
            <a:t> DURING</a:t>
          </a:r>
          <a:r>
            <a:rPr lang="en-US" sz="1600" kern="1200"/>
            <a:t> the game to speak to a member of the umpires committee. </a:t>
          </a:r>
        </a:p>
      </dsp:txBody>
      <dsp:txXfrm>
        <a:off x="1834517" y="183965"/>
        <a:ext cx="3148942" cy="1335915"/>
      </dsp:txXfrm>
    </dsp:sp>
    <dsp:sp modelId="{9AA510EC-1C26-4127-A04F-AF7B0A9B0FB0}">
      <dsp:nvSpPr>
        <dsp:cNvPr id="0" name=""/>
        <dsp:cNvSpPr/>
      </dsp:nvSpPr>
      <dsp:spPr>
        <a:xfrm>
          <a:off x="5532139" y="183965"/>
          <a:ext cx="1335915" cy="133591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7230D2-379D-447D-AC02-90F08494B824}">
      <dsp:nvSpPr>
        <dsp:cNvPr id="0" name=""/>
        <dsp:cNvSpPr/>
      </dsp:nvSpPr>
      <dsp:spPr>
        <a:xfrm>
          <a:off x="5812681" y="464507"/>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8CE0561-603F-4464-B607-F4E4D14FF232}">
      <dsp:nvSpPr>
        <dsp:cNvPr id="0" name=""/>
        <dsp:cNvSpPr/>
      </dsp:nvSpPr>
      <dsp:spPr>
        <a:xfrm>
          <a:off x="7154322" y="183965"/>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You are not to approach an umpire at any point during or after the game.</a:t>
          </a:r>
        </a:p>
      </dsp:txBody>
      <dsp:txXfrm>
        <a:off x="7154322" y="183965"/>
        <a:ext cx="3148942" cy="1335915"/>
      </dsp:txXfrm>
    </dsp:sp>
    <dsp:sp modelId="{D0EC7A10-0ADF-4F30-A7DE-78A4C5A7B56D}">
      <dsp:nvSpPr>
        <dsp:cNvPr id="0" name=""/>
        <dsp:cNvSpPr/>
      </dsp:nvSpPr>
      <dsp:spPr>
        <a:xfrm>
          <a:off x="212335" y="2142482"/>
          <a:ext cx="1335915" cy="133591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8A69B5-9A27-459A-B171-1B9A076A6DB0}">
      <dsp:nvSpPr>
        <dsp:cNvPr id="0" name=""/>
        <dsp:cNvSpPr/>
      </dsp:nvSpPr>
      <dsp:spPr>
        <a:xfrm>
          <a:off x="492877" y="242302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F580AB5-CBD2-4ED2-A3C8-F6C987A6B5C3}">
      <dsp:nvSpPr>
        <dsp:cNvPr id="0" name=""/>
        <dsp:cNvSpPr/>
      </dsp:nvSpPr>
      <dsp:spPr>
        <a:xfrm>
          <a:off x="1834517" y="214248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Written reports are to be submitted to St George exec, by your club within 48 hours.</a:t>
          </a:r>
        </a:p>
      </dsp:txBody>
      <dsp:txXfrm>
        <a:off x="1834517" y="2142482"/>
        <a:ext cx="3148942" cy="1335915"/>
      </dsp:txXfrm>
    </dsp:sp>
    <dsp:sp modelId="{25F78559-B5D0-4127-BB0A-6C335418E9E1}">
      <dsp:nvSpPr>
        <dsp:cNvPr id="0" name=""/>
        <dsp:cNvSpPr/>
      </dsp:nvSpPr>
      <dsp:spPr>
        <a:xfrm>
          <a:off x="5532139" y="2142482"/>
          <a:ext cx="1335915" cy="133591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A7A402-F5DA-48D8-83D5-1EBF0D267DEC}">
      <dsp:nvSpPr>
        <dsp:cNvPr id="0" name=""/>
        <dsp:cNvSpPr/>
      </dsp:nvSpPr>
      <dsp:spPr>
        <a:xfrm>
          <a:off x="5812681" y="242302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255C8F-1C37-461F-8A1E-0B819A4E402B}">
      <dsp:nvSpPr>
        <dsp:cNvPr id="0" name=""/>
        <dsp:cNvSpPr/>
      </dsp:nvSpPr>
      <dsp:spPr>
        <a:xfrm>
          <a:off x="7154322" y="214248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Any incidents of umpire dissent will receive an automatic 1 week ban.</a:t>
          </a:r>
        </a:p>
      </dsp:txBody>
      <dsp:txXfrm>
        <a:off x="7154322" y="2142482"/>
        <a:ext cx="3148942" cy="133591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7/6/2023</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4183883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7/6/2023</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76596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7/6/2023</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0164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7/6/2023</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718893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7/6/2023</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35495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7/6/2023</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930445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7/6/2023</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65887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7/6/2023</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6721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7/6/2023</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69320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7/6/2023</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757694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7/6/2023</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251303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7/6/2023</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325257442"/>
      </p:ext>
    </p:extLst>
  </p:cSld>
  <p:clrMap bg1="lt1" tx1="dk1" bg2="lt2" tx2="dk2" accent1="accent1" accent2="accent2" accent3="accent3" accent4="accent4" accent5="accent5" accent6="accent6" hlink="hlink" folHlink="folHlink"/>
  <p:sldLayoutIdLst>
    <p:sldLayoutId id="2147483737" r:id="rId1"/>
    <p:sldLayoutId id="2147483727" r:id="rId2"/>
    <p:sldLayoutId id="2147483728" r:id="rId3"/>
    <p:sldLayoutId id="2147483729" r:id="rId4"/>
    <p:sldLayoutId id="2147483730" r:id="rId5"/>
    <p:sldLayoutId id="2147483731" r:id="rId6"/>
    <p:sldLayoutId id="2147483732" r:id="rId7"/>
    <p:sldLayoutId id="2147483736" r:id="rId8"/>
    <p:sldLayoutId id="2147483733" r:id="rId9"/>
    <p:sldLayoutId id="2147483734" r:id="rId10"/>
    <p:sldLayoutId id="2147483735"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20">
            <a:extLst>
              <a:ext uri="{FF2B5EF4-FFF2-40B4-BE49-F238E27FC236}">
                <a16:creationId xmlns:a16="http://schemas.microsoft.com/office/drawing/2014/main" id="{310E06F9-9F12-4D1B-92C0-4B30818D09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 name="Rectangle 22">
            <a:extLst>
              <a:ext uri="{FF2B5EF4-FFF2-40B4-BE49-F238E27FC236}">
                <a16:creationId xmlns:a16="http://schemas.microsoft.com/office/drawing/2014/main" id="{7DA29CF3-8B8B-4DDF-A19B-72E0059DD5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0" name="Rectangle 24">
            <a:extLst>
              <a:ext uri="{FF2B5EF4-FFF2-40B4-BE49-F238E27FC236}">
                <a16:creationId xmlns:a16="http://schemas.microsoft.com/office/drawing/2014/main" id="{CDC57656-A01F-4B32-B5C4-D171EDC97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385402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2" name="Rectangle 26">
            <a:extLst>
              <a:ext uri="{FF2B5EF4-FFF2-40B4-BE49-F238E27FC236}">
                <a16:creationId xmlns:a16="http://schemas.microsoft.com/office/drawing/2014/main" id="{CDEA49F7-1946-40FE-ACF9-81D0AC97CA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55" y="1"/>
            <a:ext cx="12191999" cy="3865683"/>
          </a:xfrm>
          <a:prstGeom prst="rect">
            <a:avLst/>
          </a:prstGeom>
          <a:blipFill dpi="0" rotWithShape="1">
            <a:blip r:embed="rId2">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6AA56BF-60F3-4349-8F52-56F43AEFAED8}"/>
              </a:ext>
            </a:extLst>
          </p:cNvPr>
          <p:cNvSpPr>
            <a:spLocks noGrp="1"/>
          </p:cNvSpPr>
          <p:nvPr>
            <p:ph type="ctrTitle"/>
          </p:nvPr>
        </p:nvSpPr>
        <p:spPr>
          <a:xfrm>
            <a:off x="838200" y="744909"/>
            <a:ext cx="5562600" cy="2912691"/>
          </a:xfrm>
        </p:spPr>
        <p:txBody>
          <a:bodyPr anchor="b">
            <a:normAutofit/>
          </a:bodyPr>
          <a:lstStyle/>
          <a:p>
            <a:pPr algn="l"/>
            <a:r>
              <a:rPr lang="en-US"/>
              <a:t>St George Netball</a:t>
            </a:r>
            <a:endParaRPr lang="en-AU"/>
          </a:p>
        </p:txBody>
      </p:sp>
      <p:sp>
        <p:nvSpPr>
          <p:cNvPr id="3" name="Subtitle 2">
            <a:extLst>
              <a:ext uri="{FF2B5EF4-FFF2-40B4-BE49-F238E27FC236}">
                <a16:creationId xmlns:a16="http://schemas.microsoft.com/office/drawing/2014/main" id="{621C54E8-CF6F-4B9B-8378-78362DC5F94F}"/>
              </a:ext>
            </a:extLst>
          </p:cNvPr>
          <p:cNvSpPr>
            <a:spLocks noGrp="1"/>
          </p:cNvSpPr>
          <p:nvPr>
            <p:ph type="subTitle" idx="1"/>
          </p:nvPr>
        </p:nvSpPr>
        <p:spPr>
          <a:xfrm>
            <a:off x="838200" y="4074784"/>
            <a:ext cx="5562599" cy="2054306"/>
          </a:xfrm>
        </p:spPr>
        <p:txBody>
          <a:bodyPr anchor="t">
            <a:normAutofit/>
          </a:bodyPr>
          <a:lstStyle/>
          <a:p>
            <a:pPr algn="l"/>
            <a:r>
              <a:rPr lang="en-US" sz="2200" b="1">
                <a:solidFill>
                  <a:schemeClr val="tx2">
                    <a:alpha val="80000"/>
                  </a:schemeClr>
                </a:solidFill>
              </a:rPr>
              <a:t>Rules Information Session</a:t>
            </a:r>
          </a:p>
          <a:p>
            <a:pPr algn="l"/>
            <a:r>
              <a:rPr lang="en-US" sz="2200">
                <a:solidFill>
                  <a:schemeClr val="tx2">
                    <a:alpha val="80000"/>
                  </a:schemeClr>
                </a:solidFill>
              </a:rPr>
              <a:t>Thursday 6 July 2023</a:t>
            </a:r>
            <a:endParaRPr lang="en-AU" sz="2200">
              <a:solidFill>
                <a:schemeClr val="tx2">
                  <a:alpha val="80000"/>
                </a:schemeClr>
              </a:solidFill>
            </a:endParaRPr>
          </a:p>
        </p:txBody>
      </p:sp>
      <p:pic>
        <p:nvPicPr>
          <p:cNvPr id="5" name="Picture 4">
            <a:extLst>
              <a:ext uri="{FF2B5EF4-FFF2-40B4-BE49-F238E27FC236}">
                <a16:creationId xmlns:a16="http://schemas.microsoft.com/office/drawing/2014/main" id="{69BA7A49-9F5A-4E09-BE3F-6F202F93AC76}"/>
              </a:ext>
            </a:extLst>
          </p:cNvPr>
          <p:cNvPicPr>
            <a:picLocks noChangeAspect="1"/>
          </p:cNvPicPr>
          <p:nvPr/>
        </p:nvPicPr>
        <p:blipFill>
          <a:blip r:embed="rId3"/>
          <a:stretch>
            <a:fillRect/>
          </a:stretch>
        </p:blipFill>
        <p:spPr>
          <a:xfrm>
            <a:off x="6571884" y="744909"/>
            <a:ext cx="4513458" cy="4513458"/>
          </a:xfrm>
          <a:prstGeom prst="rect">
            <a:avLst/>
          </a:prstGeom>
        </p:spPr>
      </p:pic>
    </p:spTree>
    <p:extLst>
      <p:ext uri="{BB962C8B-B14F-4D97-AF65-F5344CB8AC3E}">
        <p14:creationId xmlns:p14="http://schemas.microsoft.com/office/powerpoint/2010/main" val="365524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38038-8A58-476F-8310-D1186C0C196B}"/>
              </a:ext>
            </a:extLst>
          </p:cNvPr>
          <p:cNvSpPr>
            <a:spLocks noGrp="1"/>
          </p:cNvSpPr>
          <p:nvPr>
            <p:ph type="title"/>
          </p:nvPr>
        </p:nvSpPr>
        <p:spPr/>
        <p:txBody>
          <a:bodyPr vert="horz" lIns="91440" tIns="45720" rIns="91440" bIns="45720" rtlCol="0" anchor="ctr">
            <a:normAutofit/>
          </a:bodyPr>
          <a:lstStyle/>
          <a:p>
            <a:r>
              <a:rPr lang="en-US" dirty="0"/>
              <a:t>4. Contact and Obstruction</a:t>
            </a:r>
            <a:endParaRPr lang="en-US"/>
          </a:p>
        </p:txBody>
      </p:sp>
      <p:sp>
        <p:nvSpPr>
          <p:cNvPr id="3" name="TextBox 2">
            <a:extLst>
              <a:ext uri="{FF2B5EF4-FFF2-40B4-BE49-F238E27FC236}">
                <a16:creationId xmlns:a16="http://schemas.microsoft.com/office/drawing/2014/main" id="{AD290F97-C9FF-4C84-AEE8-E7C6F3704D4B}"/>
              </a:ext>
            </a:extLst>
          </p:cNvPr>
          <p:cNvSpPr txBox="1"/>
          <p:nvPr/>
        </p:nvSpPr>
        <p:spPr>
          <a:xfrm>
            <a:off x="1722782" y="1691323"/>
            <a:ext cx="8590721" cy="3689060"/>
          </a:xfrm>
          <a:prstGeom prst="rect">
            <a:avLst/>
          </a:prstGeom>
          <a:ln w="38100">
            <a:solidFill>
              <a:srgbClr val="92D050"/>
            </a:solidFill>
          </a:ln>
        </p:spPr>
        <p:txBody>
          <a:bodyPr vert="horz" lIns="91440" tIns="45720" rIns="91440" bIns="45720" rtlCol="0" anchor="ctr">
            <a:normAutofit/>
          </a:bodyPr>
          <a:lstStyle/>
          <a:p>
            <a:pPr indent="-228600">
              <a:lnSpc>
                <a:spcPct val="110000"/>
              </a:lnSpc>
              <a:spcAft>
                <a:spcPts val="800"/>
              </a:spcAft>
              <a:buClr>
                <a:schemeClr val="accent1"/>
              </a:buClr>
              <a:buFont typeface="Arial" panose="020B0604020202020204" pitchFamily="34" charset="0"/>
              <a:buChar char="•"/>
            </a:pPr>
            <a:r>
              <a:rPr lang="en-US" sz="2400" dirty="0">
                <a:solidFill>
                  <a:schemeClr val="bg1">
                    <a:alpha val="80000"/>
                  </a:schemeClr>
                </a:solidFill>
                <a:effectLst/>
              </a:rPr>
              <a:t>11.1 OBSTRUCTION OF A PLAYER IN POSSESSION OF THE BALL An opposing player may attempt to deflect or intercept the ball or defend a player in possession of the ball, provided there is a distance of not less than 0.9 m (3 ft) measured on the ground from the </a:t>
            </a:r>
            <a:r>
              <a:rPr lang="en-US" sz="2400" dirty="0">
                <a:solidFill>
                  <a:srgbClr val="FF0000">
                    <a:alpha val="80000"/>
                  </a:srgbClr>
                </a:solidFill>
                <a:effectLst/>
              </a:rPr>
              <a:t>nearest part of the landing foot </a:t>
            </a:r>
            <a:r>
              <a:rPr lang="en-US" sz="2400" dirty="0">
                <a:solidFill>
                  <a:schemeClr val="bg1">
                    <a:alpha val="80000"/>
                  </a:schemeClr>
                </a:solidFill>
                <a:effectLst/>
              </a:rPr>
              <a:t>of the player with the ball to the </a:t>
            </a:r>
            <a:r>
              <a:rPr lang="en-US" sz="2400" dirty="0">
                <a:solidFill>
                  <a:srgbClr val="FF0000">
                    <a:alpha val="80000"/>
                  </a:srgbClr>
                </a:solidFill>
                <a:effectLst/>
              </a:rPr>
              <a:t>nearest part of the opposing player’s nearer foot.</a:t>
            </a:r>
          </a:p>
        </p:txBody>
      </p:sp>
      <p:sp>
        <p:nvSpPr>
          <p:cNvPr id="4" name="TextBox 3">
            <a:extLst>
              <a:ext uri="{FF2B5EF4-FFF2-40B4-BE49-F238E27FC236}">
                <a16:creationId xmlns:a16="http://schemas.microsoft.com/office/drawing/2014/main" id="{36283074-3CFD-4C5B-86FB-A83F50951DB4}"/>
              </a:ext>
            </a:extLst>
          </p:cNvPr>
          <p:cNvSpPr txBox="1"/>
          <p:nvPr/>
        </p:nvSpPr>
        <p:spPr>
          <a:xfrm>
            <a:off x="2642670" y="5441304"/>
            <a:ext cx="6276044" cy="1264642"/>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AU"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3ft arc around player (distance of centre circle)</a:t>
            </a:r>
          </a:p>
          <a:p>
            <a:pPr marL="342900" lvl="0" indent="-342900">
              <a:lnSpc>
                <a:spcPct val="107000"/>
              </a:lnSpc>
              <a:buFont typeface="Symbol" panose="05050102010706020507" pitchFamily="18" charset="2"/>
              <a:buChar char=""/>
            </a:pPr>
            <a:r>
              <a:rPr lang="en-AU"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Player steps in</a:t>
            </a:r>
          </a:p>
          <a:p>
            <a:pPr marL="342900" indent="-342900">
              <a:lnSpc>
                <a:spcPct val="107000"/>
              </a:lnSpc>
              <a:buFont typeface="Symbol" panose="05050102010706020507" pitchFamily="18" charset="2"/>
              <a:buChar char=""/>
            </a:pPr>
            <a:r>
              <a:rPr lang="en-AU" dirty="0">
                <a:solidFill>
                  <a:schemeClr val="bg1"/>
                </a:solidFill>
                <a:latin typeface="Calibri" panose="020F0502020204030204" pitchFamily="34" charset="0"/>
                <a:ea typeface="Calibri" panose="020F0502020204030204" pitchFamily="34" charset="0"/>
                <a:cs typeface="Times New Roman" panose="02020603050405020304" pitchFamily="18" charset="0"/>
              </a:rPr>
              <a:t>Umpires interpretation/consistency</a:t>
            </a:r>
            <a:endParaRPr lang="en-AU"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AU"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Player cannot run with arms extended out across player</a:t>
            </a:r>
          </a:p>
        </p:txBody>
      </p:sp>
    </p:spTree>
    <p:extLst>
      <p:ext uri="{BB962C8B-B14F-4D97-AF65-F5344CB8AC3E}">
        <p14:creationId xmlns:p14="http://schemas.microsoft.com/office/powerpoint/2010/main" val="3958087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EFC3F7-7AF4-44FD-96F4-72D9A97DDE75}"/>
              </a:ext>
            </a:extLst>
          </p:cNvPr>
          <p:cNvSpPr txBox="1"/>
          <p:nvPr/>
        </p:nvSpPr>
        <p:spPr>
          <a:xfrm>
            <a:off x="838200" y="2010079"/>
            <a:ext cx="10333383" cy="2445862"/>
          </a:xfrm>
          <a:prstGeom prst="rect">
            <a:avLst/>
          </a:prstGeom>
          <a:noFill/>
          <a:ln w="38100">
            <a:solidFill>
              <a:srgbClr val="92D050"/>
            </a:solidFill>
          </a:ln>
        </p:spPr>
        <p:txBody>
          <a:bodyPr wrap="square" rtlCol="0">
            <a:spAutoFit/>
          </a:bodyPr>
          <a:lstStyle/>
          <a:p>
            <a:pPr>
              <a:lnSpc>
                <a:spcPct val="107000"/>
              </a:lnSpc>
              <a:spcAft>
                <a:spcPts val="800"/>
              </a:spcAft>
            </a:pPr>
            <a:r>
              <a:rPr lang="en-AU" sz="2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12.1 CONTACT AND CONTEST When attacking, defending or playing the ball, opposing players </a:t>
            </a:r>
            <a:r>
              <a:rPr lang="en-AU" sz="240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may come into physical contact with each other</a:t>
            </a:r>
            <a:r>
              <a:rPr lang="en-AU" sz="24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Provided the players do not interfere with each other’s play or use their bodies to gain an unfair advantage over their opponent, it is deemed to be ‘contest’ and play continues. ‘Contact’ occurs when a player’s actions interfere with an opponent’s play whether these are accidental or deliberate.</a:t>
            </a:r>
            <a:endParaRPr lang="en-AU"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0E30A6C3-835F-4045-8D0C-0440622D5931}"/>
              </a:ext>
            </a:extLst>
          </p:cNvPr>
          <p:cNvSpPr txBox="1"/>
          <p:nvPr/>
        </p:nvSpPr>
        <p:spPr>
          <a:xfrm>
            <a:off x="3438939" y="4774697"/>
            <a:ext cx="5314121" cy="865173"/>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contact verse contest</a:t>
            </a:r>
            <a:endParaRPr lang="en-AU"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simultaneous contact</a:t>
            </a:r>
            <a:endParaRPr lang="en-AU"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2293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8" name="Picture 10">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28" name="Rectangle 12">
            <a:extLst>
              <a:ext uri="{FF2B5EF4-FFF2-40B4-BE49-F238E27FC236}">
                <a16:creationId xmlns:a16="http://schemas.microsoft.com/office/drawing/2014/main" id="{43A9B7B3-F171-4C25-99FC-C54250F06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0" name="Rectangle 14">
            <a:extLst>
              <a:ext uri="{FF2B5EF4-FFF2-40B4-BE49-F238E27FC236}">
                <a16:creationId xmlns:a16="http://schemas.microsoft.com/office/drawing/2014/main" id="{D2D5C7C5-9C27-4A61-9F57-1857D4532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38" name="Rectangle 16">
            <a:extLst>
              <a:ext uri="{FF2B5EF4-FFF2-40B4-BE49-F238E27FC236}">
                <a16:creationId xmlns:a16="http://schemas.microsoft.com/office/drawing/2014/main" id="{84B9546E-20BE-462C-8BE8-4EBDB46F86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2567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18">
            <a:extLst>
              <a:ext uri="{FF2B5EF4-FFF2-40B4-BE49-F238E27FC236}">
                <a16:creationId xmlns:a16="http://schemas.microsoft.com/office/drawing/2014/main" id="{DFE5D2E8-C366-48AC-97AE-18C67E4EF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2225674"/>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DB6861-F848-4FEB-80F5-ECAA03147416}"/>
              </a:ext>
            </a:extLst>
          </p:cNvPr>
          <p:cNvSpPr>
            <a:spLocks noGrp="1"/>
          </p:cNvSpPr>
          <p:nvPr>
            <p:ph type="title"/>
          </p:nvPr>
        </p:nvSpPr>
        <p:spPr>
          <a:xfrm>
            <a:off x="1198182" y="381000"/>
            <a:ext cx="10003218" cy="1600124"/>
          </a:xfrm>
        </p:spPr>
        <p:txBody>
          <a:bodyPr vert="horz" lIns="91440" tIns="45720" rIns="91440" bIns="45720" rtlCol="0" anchor="ctr">
            <a:normAutofit/>
          </a:bodyPr>
          <a:lstStyle/>
          <a:p>
            <a:r>
              <a:rPr lang="en-US"/>
              <a:t>5. Complaints Process</a:t>
            </a:r>
          </a:p>
        </p:txBody>
      </p:sp>
      <p:graphicFrame>
        <p:nvGraphicFramePr>
          <p:cNvPr id="40" name="TextBox 2">
            <a:extLst>
              <a:ext uri="{FF2B5EF4-FFF2-40B4-BE49-F238E27FC236}">
                <a16:creationId xmlns:a16="http://schemas.microsoft.com/office/drawing/2014/main" id="{7552CD66-0AAC-941C-7A38-21FA90A3FD84}"/>
              </a:ext>
            </a:extLst>
          </p:cNvPr>
          <p:cNvGraphicFramePr/>
          <p:nvPr>
            <p:extLst>
              <p:ext uri="{D42A27DB-BD31-4B8C-83A1-F6EECF244321}">
                <p14:modId xmlns:p14="http://schemas.microsoft.com/office/powerpoint/2010/main" val="238277194"/>
              </p:ext>
            </p:extLst>
          </p:nvPr>
        </p:nvGraphicFramePr>
        <p:xfrm>
          <a:off x="838200" y="2514600"/>
          <a:ext cx="10515600" cy="36623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686449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 name="Rectangle 21">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35" name="Picture 23">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36" name="Rectangle 25">
            <a:extLst>
              <a:ext uri="{FF2B5EF4-FFF2-40B4-BE49-F238E27FC236}">
                <a16:creationId xmlns:a16="http://schemas.microsoft.com/office/drawing/2014/main" id="{310E06F9-9F12-4D1B-92C0-4B30818D09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7" name="Rectangle 27">
            <a:extLst>
              <a:ext uri="{FF2B5EF4-FFF2-40B4-BE49-F238E27FC236}">
                <a16:creationId xmlns:a16="http://schemas.microsoft.com/office/drawing/2014/main" id="{7DA29CF3-8B8B-4DDF-A19B-72E0059DD5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38" name="Rectangle 29">
            <a:extLst>
              <a:ext uri="{FF2B5EF4-FFF2-40B4-BE49-F238E27FC236}">
                <a16:creationId xmlns:a16="http://schemas.microsoft.com/office/drawing/2014/main" id="{CDC57656-A01F-4B32-B5C4-D171EDC971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3854028"/>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9" name="Rectangle 31">
            <a:extLst>
              <a:ext uri="{FF2B5EF4-FFF2-40B4-BE49-F238E27FC236}">
                <a16:creationId xmlns:a16="http://schemas.microsoft.com/office/drawing/2014/main" id="{CDEA49F7-1946-40FE-ACF9-81D0AC97CA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55" y="1"/>
            <a:ext cx="12191999" cy="3865683"/>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F36A7F7-E1DB-4FB0-9B62-B92F86E13D79}"/>
              </a:ext>
            </a:extLst>
          </p:cNvPr>
          <p:cNvSpPr>
            <a:spLocks noGrp="1"/>
          </p:cNvSpPr>
          <p:nvPr>
            <p:ph type="title"/>
          </p:nvPr>
        </p:nvSpPr>
        <p:spPr>
          <a:xfrm>
            <a:off x="838200" y="744909"/>
            <a:ext cx="5562600" cy="2912691"/>
          </a:xfrm>
        </p:spPr>
        <p:txBody>
          <a:bodyPr vert="horz" lIns="91440" tIns="45720" rIns="91440" bIns="45720" rtlCol="0" anchor="b">
            <a:normAutofit/>
          </a:bodyPr>
          <a:lstStyle/>
          <a:p>
            <a:r>
              <a:rPr lang="en-US"/>
              <a:t>6. Questions</a:t>
            </a:r>
          </a:p>
        </p:txBody>
      </p:sp>
      <p:pic>
        <p:nvPicPr>
          <p:cNvPr id="3" name="Picture 2">
            <a:extLst>
              <a:ext uri="{FF2B5EF4-FFF2-40B4-BE49-F238E27FC236}">
                <a16:creationId xmlns:a16="http://schemas.microsoft.com/office/drawing/2014/main" id="{08AF0456-84BB-4CEB-BC09-CD600D886BC3}"/>
              </a:ext>
            </a:extLst>
          </p:cNvPr>
          <p:cNvPicPr>
            <a:picLocks noChangeAspect="1"/>
          </p:cNvPicPr>
          <p:nvPr/>
        </p:nvPicPr>
        <p:blipFill rotWithShape="1">
          <a:blip r:embed="rId4">
            <a:alphaModFix/>
          </a:blip>
          <a:srcRect l="6506" r="9225" b="-1"/>
          <a:stretch/>
        </p:blipFill>
        <p:spPr>
          <a:xfrm>
            <a:off x="6732218" y="567942"/>
            <a:ext cx="4817466" cy="5716862"/>
          </a:xfrm>
          <a:prstGeom prst="rect">
            <a:avLst/>
          </a:prstGeom>
        </p:spPr>
      </p:pic>
    </p:spTree>
    <p:extLst>
      <p:ext uri="{BB962C8B-B14F-4D97-AF65-F5344CB8AC3E}">
        <p14:creationId xmlns:p14="http://schemas.microsoft.com/office/powerpoint/2010/main" val="94673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25">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1" name="Picture 27">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42" name="Rectangle 29">
            <a:extLst>
              <a:ext uri="{FF2B5EF4-FFF2-40B4-BE49-F238E27FC236}">
                <a16:creationId xmlns:a16="http://schemas.microsoft.com/office/drawing/2014/main" id="{8651CFA9-6065-4243-AC48-858E35978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3" name="Rectangle 31">
            <a:extLst>
              <a:ext uri="{FF2B5EF4-FFF2-40B4-BE49-F238E27FC236}">
                <a16:creationId xmlns:a16="http://schemas.microsoft.com/office/drawing/2014/main" id="{FBC8BBE5-981E-4B0B-9654-32B5668BF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44" name="Rectangle 33">
            <a:extLst>
              <a:ext uri="{FF2B5EF4-FFF2-40B4-BE49-F238E27FC236}">
                <a16:creationId xmlns:a16="http://schemas.microsoft.com/office/drawing/2014/main" id="{592DB257-3E16-4A3C-9E28-468282812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5989027" cy="6858000"/>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45" name="Rectangle 35">
            <a:extLst>
              <a:ext uri="{FF2B5EF4-FFF2-40B4-BE49-F238E27FC236}">
                <a16:creationId xmlns:a16="http://schemas.microsoft.com/office/drawing/2014/main" id="{487685E6-1160-459B-8C70-301404C06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48" y="0"/>
            <a:ext cx="5989019" cy="6858000"/>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37">
            <a:extLst>
              <a:ext uri="{FF2B5EF4-FFF2-40B4-BE49-F238E27FC236}">
                <a16:creationId xmlns:a16="http://schemas.microsoft.com/office/drawing/2014/main" id="{094C9708-F6A4-4956-B261-A4A2C4DFEB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48400" y="0"/>
            <a:ext cx="5943600" cy="6858000"/>
          </a:xfrm>
          <a:prstGeom prst="rect">
            <a:avLst/>
          </a:prstGeom>
          <a:solidFill>
            <a:schemeClr val="bg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1">
            <a:extLst>
              <a:ext uri="{FF2B5EF4-FFF2-40B4-BE49-F238E27FC236}">
                <a16:creationId xmlns:a16="http://schemas.microsoft.com/office/drawing/2014/main" id="{08C6EA4C-FB9C-436F-A654-C8915C083020}"/>
              </a:ext>
            </a:extLst>
          </p:cNvPr>
          <p:cNvSpPr>
            <a:spLocks noGrp="1"/>
          </p:cNvSpPr>
          <p:nvPr>
            <p:ph type="title"/>
          </p:nvPr>
        </p:nvSpPr>
        <p:spPr>
          <a:xfrm>
            <a:off x="6553200" y="586992"/>
            <a:ext cx="4953000" cy="1664573"/>
          </a:xfrm>
        </p:spPr>
        <p:txBody>
          <a:bodyPr vert="horz" lIns="91440" tIns="45720" rIns="91440" bIns="45720" rtlCol="0" anchor="ctr">
            <a:normAutofit/>
          </a:bodyPr>
          <a:lstStyle/>
          <a:p>
            <a:r>
              <a:rPr lang="en-US" dirty="0">
                <a:solidFill>
                  <a:schemeClr val="tx2"/>
                </a:solidFill>
              </a:rPr>
              <a:t>Overview</a:t>
            </a:r>
          </a:p>
        </p:txBody>
      </p:sp>
      <p:pic>
        <p:nvPicPr>
          <p:cNvPr id="4" name="Picture 3">
            <a:extLst>
              <a:ext uri="{FF2B5EF4-FFF2-40B4-BE49-F238E27FC236}">
                <a16:creationId xmlns:a16="http://schemas.microsoft.com/office/drawing/2014/main" id="{2C848AE5-02DB-46A8-BFF5-C3CCCA5D658A}"/>
              </a:ext>
            </a:extLst>
          </p:cNvPr>
          <p:cNvPicPr>
            <a:picLocks noChangeAspect="1"/>
          </p:cNvPicPr>
          <p:nvPr/>
        </p:nvPicPr>
        <p:blipFill>
          <a:blip r:embed="rId4"/>
          <a:stretch>
            <a:fillRect/>
          </a:stretch>
        </p:blipFill>
        <p:spPr>
          <a:xfrm>
            <a:off x="1144180" y="1581203"/>
            <a:ext cx="3694562" cy="3517865"/>
          </a:xfrm>
          <a:prstGeom prst="rect">
            <a:avLst/>
          </a:prstGeom>
        </p:spPr>
      </p:pic>
      <p:sp>
        <p:nvSpPr>
          <p:cNvPr id="3" name="TextBox 2">
            <a:extLst>
              <a:ext uri="{FF2B5EF4-FFF2-40B4-BE49-F238E27FC236}">
                <a16:creationId xmlns:a16="http://schemas.microsoft.com/office/drawing/2014/main" id="{B5FBC3CF-3C8E-4645-B748-35DB3AE0C67C}"/>
              </a:ext>
            </a:extLst>
          </p:cNvPr>
          <p:cNvSpPr txBox="1"/>
          <p:nvPr/>
        </p:nvSpPr>
        <p:spPr>
          <a:xfrm>
            <a:off x="6553200" y="2411653"/>
            <a:ext cx="4952681" cy="3728613"/>
          </a:xfrm>
          <a:prstGeom prst="rect">
            <a:avLst/>
          </a:prstGeom>
        </p:spPr>
        <p:txBody>
          <a:bodyPr vert="horz" lIns="91440" tIns="45720" rIns="91440" bIns="45720" rtlCol="0">
            <a:normAutofit/>
          </a:bodyPr>
          <a:lstStyle/>
          <a:p>
            <a:pPr marL="342900" indent="-228600">
              <a:lnSpc>
                <a:spcPct val="110000"/>
              </a:lnSpc>
              <a:spcAft>
                <a:spcPts val="600"/>
              </a:spcAft>
              <a:buClr>
                <a:schemeClr val="accent1"/>
              </a:buClr>
              <a:buFont typeface="Arial" panose="020B0604020202020204" pitchFamily="34" charset="0"/>
              <a:buChar char="•"/>
            </a:pPr>
            <a:r>
              <a:rPr lang="en-US">
                <a:solidFill>
                  <a:schemeClr val="tx2"/>
                </a:solidFill>
              </a:rPr>
              <a:t>St George Pathways</a:t>
            </a:r>
          </a:p>
          <a:p>
            <a:pPr marL="342900" indent="-228600">
              <a:lnSpc>
                <a:spcPct val="110000"/>
              </a:lnSpc>
              <a:spcAft>
                <a:spcPts val="600"/>
              </a:spcAft>
              <a:buClr>
                <a:schemeClr val="accent1"/>
              </a:buClr>
              <a:buFont typeface="Arial" panose="020B0604020202020204" pitchFamily="34" charset="0"/>
              <a:buChar char="•"/>
            </a:pPr>
            <a:r>
              <a:rPr lang="en-US">
                <a:solidFill>
                  <a:schemeClr val="tx2"/>
                </a:solidFill>
              </a:rPr>
              <a:t>Sideline Behaviours</a:t>
            </a:r>
          </a:p>
          <a:p>
            <a:pPr marL="342900" indent="-228600">
              <a:lnSpc>
                <a:spcPct val="110000"/>
              </a:lnSpc>
              <a:spcAft>
                <a:spcPts val="600"/>
              </a:spcAft>
              <a:buClr>
                <a:schemeClr val="accent1"/>
              </a:buClr>
              <a:buFont typeface="Arial" panose="020B0604020202020204" pitchFamily="34" charset="0"/>
              <a:buChar char="•"/>
            </a:pPr>
            <a:r>
              <a:rPr lang="en-US">
                <a:solidFill>
                  <a:schemeClr val="tx2"/>
                </a:solidFill>
              </a:rPr>
              <a:t>Discipline</a:t>
            </a:r>
          </a:p>
          <a:p>
            <a:pPr marL="342900" indent="-228600">
              <a:lnSpc>
                <a:spcPct val="110000"/>
              </a:lnSpc>
              <a:spcAft>
                <a:spcPts val="600"/>
              </a:spcAft>
              <a:buClr>
                <a:schemeClr val="accent1"/>
              </a:buClr>
              <a:buFont typeface="Arial" panose="020B0604020202020204" pitchFamily="34" charset="0"/>
              <a:buChar char="•"/>
            </a:pPr>
            <a:r>
              <a:rPr lang="en-US">
                <a:solidFill>
                  <a:schemeClr val="tx2"/>
                </a:solidFill>
              </a:rPr>
              <a:t>Contact and Obstruction</a:t>
            </a:r>
          </a:p>
          <a:p>
            <a:pPr marL="342900" indent="-228600">
              <a:lnSpc>
                <a:spcPct val="110000"/>
              </a:lnSpc>
              <a:spcAft>
                <a:spcPts val="600"/>
              </a:spcAft>
              <a:buClr>
                <a:schemeClr val="accent1"/>
              </a:buClr>
              <a:buFont typeface="Arial" panose="020B0604020202020204" pitchFamily="34" charset="0"/>
              <a:buChar char="•"/>
            </a:pPr>
            <a:r>
              <a:rPr lang="en-US">
                <a:solidFill>
                  <a:schemeClr val="tx2"/>
                </a:solidFill>
              </a:rPr>
              <a:t>Complaints Process</a:t>
            </a:r>
          </a:p>
          <a:p>
            <a:pPr marL="342900" indent="-228600">
              <a:lnSpc>
                <a:spcPct val="110000"/>
              </a:lnSpc>
              <a:spcAft>
                <a:spcPts val="600"/>
              </a:spcAft>
              <a:buClr>
                <a:schemeClr val="accent1"/>
              </a:buClr>
              <a:buFont typeface="Arial" panose="020B0604020202020204" pitchFamily="34" charset="0"/>
              <a:buChar char="•"/>
            </a:pPr>
            <a:r>
              <a:rPr lang="en-US">
                <a:solidFill>
                  <a:schemeClr val="tx2"/>
                </a:solidFill>
              </a:rPr>
              <a:t>Questions</a:t>
            </a:r>
          </a:p>
        </p:txBody>
      </p:sp>
    </p:spTree>
    <p:extLst>
      <p:ext uri="{BB962C8B-B14F-4D97-AF65-F5344CB8AC3E}">
        <p14:creationId xmlns:p14="http://schemas.microsoft.com/office/powerpoint/2010/main" val="1129870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5" name="Picture 14">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7" name="Rectangle 16">
            <a:extLst>
              <a:ext uri="{FF2B5EF4-FFF2-40B4-BE49-F238E27FC236}">
                <a16:creationId xmlns:a16="http://schemas.microsoft.com/office/drawing/2014/main" id="{43A9B7B3-F171-4C25-99FC-C54250F06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9" name="Rectangle 18">
            <a:extLst>
              <a:ext uri="{FF2B5EF4-FFF2-40B4-BE49-F238E27FC236}">
                <a16:creationId xmlns:a16="http://schemas.microsoft.com/office/drawing/2014/main" id="{D2D5C7C5-9C27-4A61-9F57-1857D4532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21" name="Rectangle 20">
            <a:extLst>
              <a:ext uri="{FF2B5EF4-FFF2-40B4-BE49-F238E27FC236}">
                <a16:creationId xmlns:a16="http://schemas.microsoft.com/office/drawing/2014/main" id="{84B9546E-20BE-462C-8BE8-4EBDB46F86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2567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FE5D2E8-C366-48AC-97AE-18C67E4EF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2225674"/>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33A1730-CB70-43CB-86FA-34B142DA6FEE}"/>
              </a:ext>
            </a:extLst>
          </p:cNvPr>
          <p:cNvSpPr>
            <a:spLocks noGrp="1"/>
          </p:cNvSpPr>
          <p:nvPr>
            <p:ph type="title"/>
          </p:nvPr>
        </p:nvSpPr>
        <p:spPr>
          <a:xfrm>
            <a:off x="1198182" y="381000"/>
            <a:ext cx="10003218" cy="1600124"/>
          </a:xfrm>
        </p:spPr>
        <p:txBody>
          <a:bodyPr vert="horz" lIns="91440" tIns="45720" rIns="91440" bIns="45720" rtlCol="0" anchor="ctr">
            <a:normAutofit/>
          </a:bodyPr>
          <a:lstStyle/>
          <a:p>
            <a:r>
              <a:rPr lang="en-US" dirty="0"/>
              <a:t>1. St George Pathways</a:t>
            </a:r>
            <a:endParaRPr lang="en-US"/>
          </a:p>
        </p:txBody>
      </p:sp>
      <p:sp>
        <p:nvSpPr>
          <p:cNvPr id="3" name="TextBox 2">
            <a:extLst>
              <a:ext uri="{FF2B5EF4-FFF2-40B4-BE49-F238E27FC236}">
                <a16:creationId xmlns:a16="http://schemas.microsoft.com/office/drawing/2014/main" id="{9558A0FC-50C2-4D14-8155-081DBD00BDB0}"/>
              </a:ext>
            </a:extLst>
          </p:cNvPr>
          <p:cNvSpPr txBox="1"/>
          <p:nvPr/>
        </p:nvSpPr>
        <p:spPr>
          <a:xfrm>
            <a:off x="838200" y="2822248"/>
            <a:ext cx="7377880" cy="1765663"/>
          </a:xfrm>
          <a:prstGeom prst="rect">
            <a:avLst/>
          </a:prstGeom>
          <a:noFill/>
        </p:spPr>
        <p:txBody>
          <a:bodyPr wrap="square" rtlCol="0">
            <a:spAutoFit/>
          </a:bodyPr>
          <a:lstStyle/>
          <a:p>
            <a:pPr marL="363474" indent="-363474" defTabSz="969264">
              <a:lnSpc>
                <a:spcPct val="107000"/>
              </a:lnSpc>
              <a:buFont typeface="Symbol" panose="05050102010706020507" pitchFamily="18" charset="2"/>
              <a:buChar char=""/>
            </a:pPr>
            <a:r>
              <a:rPr lang="en-US" sz="2544" kern="1200" dirty="0">
                <a:latin typeface="Calibri" panose="020F0502020204030204" pitchFamily="34" charset="0"/>
                <a:ea typeface="+mn-ea"/>
                <a:cs typeface="Times New Roman" panose="02020603050405020304" pitchFamily="18" charset="0"/>
              </a:rPr>
              <a:t>Complete online umpire course and umpire exam. </a:t>
            </a:r>
          </a:p>
          <a:p>
            <a:pPr marL="363474" indent="-363474" defTabSz="969264">
              <a:lnSpc>
                <a:spcPct val="107000"/>
              </a:lnSpc>
              <a:buFont typeface="Symbol" panose="05050102010706020507" pitchFamily="18" charset="2"/>
              <a:buChar char=""/>
            </a:pPr>
            <a:r>
              <a:rPr lang="en-US" sz="2544" kern="1200" dirty="0">
                <a:latin typeface="Calibri" panose="020F0502020204030204" pitchFamily="34" charset="0"/>
                <a:ea typeface="+mn-ea"/>
                <a:cs typeface="Times New Roman" panose="02020603050405020304" pitchFamily="18" charset="0"/>
              </a:rPr>
              <a:t>Attend St George Umpire development program. </a:t>
            </a:r>
          </a:p>
          <a:p>
            <a:pPr marL="363474" indent="-363474" defTabSz="969264">
              <a:lnSpc>
                <a:spcPct val="107000"/>
              </a:lnSpc>
              <a:buFont typeface="Symbol" panose="05050102010706020507" pitchFamily="18" charset="2"/>
              <a:buChar char=""/>
            </a:pPr>
            <a:r>
              <a:rPr lang="en-US" sz="2544" kern="1200" dirty="0">
                <a:latin typeface="Calibri" panose="020F0502020204030204" pitchFamily="34" charset="0"/>
                <a:ea typeface="+mn-ea"/>
                <a:cs typeface="Times New Roman" panose="02020603050405020304" pitchFamily="18" charset="0"/>
              </a:rPr>
              <a:t>Receive classification.</a:t>
            </a:r>
            <a:endParaRPr lang="en-AU" sz="2544" kern="1200" dirty="0">
              <a:latin typeface="Calibri" panose="020F0502020204030204" pitchFamily="34" charset="0"/>
              <a:ea typeface="+mn-ea"/>
              <a:cs typeface="Times New Roman" panose="02020603050405020304" pitchFamily="18" charset="0"/>
            </a:endParaRPr>
          </a:p>
          <a:p>
            <a:pPr defTabSz="969264">
              <a:lnSpc>
                <a:spcPct val="107000"/>
              </a:lnSpc>
              <a:spcAft>
                <a:spcPts val="848"/>
              </a:spcAft>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963FB11-F4FC-4CF9-81D9-F05C32806EBA}"/>
              </a:ext>
            </a:extLst>
          </p:cNvPr>
          <p:cNvSpPr txBox="1"/>
          <p:nvPr/>
        </p:nvSpPr>
        <p:spPr>
          <a:xfrm>
            <a:off x="836676" y="4913225"/>
            <a:ext cx="10515600" cy="492381"/>
          </a:xfrm>
          <a:prstGeom prst="rect">
            <a:avLst/>
          </a:prstGeom>
          <a:noFill/>
        </p:spPr>
        <p:txBody>
          <a:bodyPr wrap="square" rtlCol="0">
            <a:spAutoFit/>
          </a:bodyPr>
          <a:lstStyle/>
          <a:p>
            <a:pPr defTabSz="969264">
              <a:spcAft>
                <a:spcPts val="600"/>
              </a:spcAft>
            </a:pPr>
            <a:r>
              <a:rPr lang="en-US" sz="2544" kern="1200" dirty="0">
                <a:latin typeface="+mn-lt"/>
                <a:ea typeface="+mn-ea"/>
                <a:cs typeface="+mn-cs"/>
              </a:rPr>
              <a:t>Preliminary                Level 2                  Level 1                  National Badge</a:t>
            </a:r>
            <a:endParaRPr lang="en-AU" sz="2400" dirty="0"/>
          </a:p>
        </p:txBody>
      </p:sp>
      <p:sp>
        <p:nvSpPr>
          <p:cNvPr id="5" name="Arrow: Right 4">
            <a:extLst>
              <a:ext uri="{FF2B5EF4-FFF2-40B4-BE49-F238E27FC236}">
                <a16:creationId xmlns:a16="http://schemas.microsoft.com/office/drawing/2014/main" id="{15D8C696-6EFC-48A3-9D8F-A3A8A0A3BC72}"/>
              </a:ext>
            </a:extLst>
          </p:cNvPr>
          <p:cNvSpPr/>
          <p:nvPr/>
        </p:nvSpPr>
        <p:spPr>
          <a:xfrm>
            <a:off x="2866408" y="5053696"/>
            <a:ext cx="734961" cy="2604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Arrow: Right 5">
            <a:extLst>
              <a:ext uri="{FF2B5EF4-FFF2-40B4-BE49-F238E27FC236}">
                <a16:creationId xmlns:a16="http://schemas.microsoft.com/office/drawing/2014/main" id="{26C98CBC-F959-4C4F-AABA-9820AA4518A5}"/>
              </a:ext>
            </a:extLst>
          </p:cNvPr>
          <p:cNvSpPr/>
          <p:nvPr/>
        </p:nvSpPr>
        <p:spPr>
          <a:xfrm>
            <a:off x="5263620" y="5029209"/>
            <a:ext cx="734961" cy="2604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Arrow: Right 6">
            <a:extLst>
              <a:ext uri="{FF2B5EF4-FFF2-40B4-BE49-F238E27FC236}">
                <a16:creationId xmlns:a16="http://schemas.microsoft.com/office/drawing/2014/main" id="{9F08BFD4-9F25-4B5A-838E-EE049526D1EC}"/>
              </a:ext>
            </a:extLst>
          </p:cNvPr>
          <p:cNvSpPr/>
          <p:nvPr/>
        </p:nvSpPr>
        <p:spPr>
          <a:xfrm>
            <a:off x="7660832" y="5029209"/>
            <a:ext cx="734961" cy="2604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07400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screenshot, font, number&#10;&#10;Description automatically generated">
            <a:extLst>
              <a:ext uri="{FF2B5EF4-FFF2-40B4-BE49-F238E27FC236}">
                <a16:creationId xmlns:a16="http://schemas.microsoft.com/office/drawing/2014/main" id="{DE00DD87-9B32-4976-9E6E-7A4ADA26C4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0241" y="1533378"/>
            <a:ext cx="7360562" cy="4483107"/>
          </a:xfrm>
          <a:prstGeom prst="rect">
            <a:avLst/>
          </a:prstGeom>
        </p:spPr>
      </p:pic>
      <p:sp>
        <p:nvSpPr>
          <p:cNvPr id="4" name="TextBox 3">
            <a:extLst>
              <a:ext uri="{FF2B5EF4-FFF2-40B4-BE49-F238E27FC236}">
                <a16:creationId xmlns:a16="http://schemas.microsoft.com/office/drawing/2014/main" id="{9D9D4054-2AC8-49BE-9EF8-99688C56465A}"/>
              </a:ext>
            </a:extLst>
          </p:cNvPr>
          <p:cNvSpPr txBox="1"/>
          <p:nvPr/>
        </p:nvSpPr>
        <p:spPr>
          <a:xfrm>
            <a:off x="1181686" y="590843"/>
            <a:ext cx="3193366" cy="646331"/>
          </a:xfrm>
          <a:prstGeom prst="rect">
            <a:avLst/>
          </a:prstGeom>
          <a:noFill/>
        </p:spPr>
        <p:txBody>
          <a:bodyPr wrap="square" rtlCol="0">
            <a:spAutoFit/>
          </a:bodyPr>
          <a:lstStyle/>
          <a:p>
            <a:r>
              <a:rPr lang="en-US" sz="3600" dirty="0">
                <a:solidFill>
                  <a:schemeClr val="bg1"/>
                </a:solidFill>
              </a:rPr>
              <a:t>Preliminary</a:t>
            </a:r>
            <a:endParaRPr lang="en-AU" sz="3600" dirty="0">
              <a:solidFill>
                <a:schemeClr val="bg1"/>
              </a:solidFill>
            </a:endParaRPr>
          </a:p>
        </p:txBody>
      </p:sp>
      <p:sp>
        <p:nvSpPr>
          <p:cNvPr id="5" name="TextBox 4">
            <a:extLst>
              <a:ext uri="{FF2B5EF4-FFF2-40B4-BE49-F238E27FC236}">
                <a16:creationId xmlns:a16="http://schemas.microsoft.com/office/drawing/2014/main" id="{4FBBED87-12C9-4AA9-AD6A-3B85EDB39855}"/>
              </a:ext>
            </a:extLst>
          </p:cNvPr>
          <p:cNvSpPr txBox="1"/>
          <p:nvPr/>
        </p:nvSpPr>
        <p:spPr>
          <a:xfrm>
            <a:off x="8441635" y="2226365"/>
            <a:ext cx="3379304"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FF0000"/>
                </a:solidFill>
              </a:rPr>
              <a:t>70% pass</a:t>
            </a:r>
          </a:p>
          <a:p>
            <a:pPr marL="285750" indent="-285750">
              <a:buFont typeface="Arial" panose="020B0604020202020204" pitchFamily="34" charset="0"/>
              <a:buChar char="•"/>
            </a:pPr>
            <a:r>
              <a:rPr lang="en-US" sz="2400" dirty="0">
                <a:solidFill>
                  <a:srgbClr val="FF0000"/>
                </a:solidFill>
              </a:rPr>
              <a:t>Training Vest</a:t>
            </a:r>
          </a:p>
          <a:p>
            <a:pPr marL="285750" indent="-285750">
              <a:buFont typeface="Arial" panose="020B0604020202020204" pitchFamily="34" charset="0"/>
              <a:buChar char="•"/>
            </a:pPr>
            <a:r>
              <a:rPr lang="en-US" sz="2400" dirty="0">
                <a:solidFill>
                  <a:srgbClr val="FF0000"/>
                </a:solidFill>
              </a:rPr>
              <a:t>Club Support person</a:t>
            </a:r>
          </a:p>
          <a:p>
            <a:pPr marL="285750" indent="-285750">
              <a:buFont typeface="Arial" panose="020B0604020202020204" pitchFamily="34" charset="0"/>
              <a:buChar char="•"/>
            </a:pPr>
            <a:r>
              <a:rPr lang="en-US" sz="2400" dirty="0">
                <a:solidFill>
                  <a:srgbClr val="FF0000"/>
                </a:solidFill>
              </a:rPr>
              <a:t>Obstruction and contact (basic)</a:t>
            </a:r>
            <a:endParaRPr lang="en-AU" sz="2400" dirty="0">
              <a:solidFill>
                <a:srgbClr val="FF0000"/>
              </a:solidFill>
            </a:endParaRPr>
          </a:p>
        </p:txBody>
      </p:sp>
    </p:spTree>
    <p:extLst>
      <p:ext uri="{BB962C8B-B14F-4D97-AF65-F5344CB8AC3E}">
        <p14:creationId xmlns:p14="http://schemas.microsoft.com/office/powerpoint/2010/main" val="744688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text, screenshot, font, number&#10;&#10;Description automatically generated">
            <a:extLst>
              <a:ext uri="{FF2B5EF4-FFF2-40B4-BE49-F238E27FC236}">
                <a16:creationId xmlns:a16="http://schemas.microsoft.com/office/drawing/2014/main" id="{8C8EA322-530C-41B6-821B-30410DC74E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885" y="1702191"/>
            <a:ext cx="7575122" cy="4280287"/>
          </a:xfrm>
          <a:prstGeom prst="rect">
            <a:avLst/>
          </a:prstGeom>
        </p:spPr>
      </p:pic>
      <p:sp>
        <p:nvSpPr>
          <p:cNvPr id="4" name="TextBox 3">
            <a:extLst>
              <a:ext uri="{FF2B5EF4-FFF2-40B4-BE49-F238E27FC236}">
                <a16:creationId xmlns:a16="http://schemas.microsoft.com/office/drawing/2014/main" id="{98B6DCDF-3614-4EFE-A31A-840790395B69}"/>
              </a:ext>
            </a:extLst>
          </p:cNvPr>
          <p:cNvSpPr txBox="1"/>
          <p:nvPr/>
        </p:nvSpPr>
        <p:spPr>
          <a:xfrm>
            <a:off x="1111348" y="562708"/>
            <a:ext cx="3052689" cy="646331"/>
          </a:xfrm>
          <a:prstGeom prst="rect">
            <a:avLst/>
          </a:prstGeom>
          <a:noFill/>
        </p:spPr>
        <p:txBody>
          <a:bodyPr wrap="square" rtlCol="0">
            <a:spAutoFit/>
          </a:bodyPr>
          <a:lstStyle/>
          <a:p>
            <a:r>
              <a:rPr lang="en-US" sz="3600" dirty="0">
                <a:solidFill>
                  <a:schemeClr val="bg1"/>
                </a:solidFill>
              </a:rPr>
              <a:t>Level 2</a:t>
            </a:r>
            <a:endParaRPr lang="en-AU" sz="3600" dirty="0">
              <a:solidFill>
                <a:schemeClr val="bg1"/>
              </a:solidFill>
            </a:endParaRPr>
          </a:p>
        </p:txBody>
      </p:sp>
      <p:sp>
        <p:nvSpPr>
          <p:cNvPr id="5" name="TextBox 4">
            <a:extLst>
              <a:ext uri="{FF2B5EF4-FFF2-40B4-BE49-F238E27FC236}">
                <a16:creationId xmlns:a16="http://schemas.microsoft.com/office/drawing/2014/main" id="{10033AE4-FB67-4DB7-A38B-D5D9A2494850}"/>
              </a:ext>
            </a:extLst>
          </p:cNvPr>
          <p:cNvSpPr txBox="1"/>
          <p:nvPr/>
        </p:nvSpPr>
        <p:spPr>
          <a:xfrm>
            <a:off x="8454887" y="2438400"/>
            <a:ext cx="3445565"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FF0000"/>
                </a:solidFill>
              </a:rPr>
              <a:t>Greater control</a:t>
            </a:r>
          </a:p>
          <a:p>
            <a:pPr marL="285750" indent="-285750">
              <a:buFont typeface="Arial" panose="020B0604020202020204" pitchFamily="34" charset="0"/>
              <a:buChar char="•"/>
            </a:pPr>
            <a:r>
              <a:rPr lang="en-US" sz="2400" b="1" dirty="0">
                <a:solidFill>
                  <a:srgbClr val="FF0000"/>
                </a:solidFill>
              </a:rPr>
              <a:t>Some</a:t>
            </a:r>
            <a:r>
              <a:rPr lang="en-US" sz="2400" dirty="0">
                <a:solidFill>
                  <a:srgbClr val="FF0000"/>
                </a:solidFill>
              </a:rPr>
              <a:t> minor infringements</a:t>
            </a:r>
          </a:p>
          <a:p>
            <a:pPr marL="285750" indent="-285750">
              <a:buFont typeface="Arial" panose="020B0604020202020204" pitchFamily="34" charset="0"/>
              <a:buChar char="•"/>
            </a:pPr>
            <a:r>
              <a:rPr lang="en-US" sz="2400" b="1" dirty="0">
                <a:solidFill>
                  <a:srgbClr val="FF0000"/>
                </a:solidFill>
              </a:rPr>
              <a:t>Some</a:t>
            </a:r>
            <a:r>
              <a:rPr lang="en-US" sz="2400" dirty="0">
                <a:solidFill>
                  <a:srgbClr val="FF0000"/>
                </a:solidFill>
              </a:rPr>
              <a:t> contact/obstruction</a:t>
            </a:r>
            <a:endParaRPr lang="en-AU" sz="2400" dirty="0">
              <a:solidFill>
                <a:srgbClr val="FF0000"/>
              </a:solidFill>
            </a:endParaRPr>
          </a:p>
        </p:txBody>
      </p:sp>
    </p:spTree>
    <p:extLst>
      <p:ext uri="{BB962C8B-B14F-4D97-AF65-F5344CB8AC3E}">
        <p14:creationId xmlns:p14="http://schemas.microsoft.com/office/powerpoint/2010/main" val="1459169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screenshot, font, number&#10;&#10;Description automatically generated">
            <a:extLst>
              <a:ext uri="{FF2B5EF4-FFF2-40B4-BE49-F238E27FC236}">
                <a16:creationId xmlns:a16="http://schemas.microsoft.com/office/drawing/2014/main" id="{35B310A9-D842-488D-B194-14035B6076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5681" y="1650405"/>
            <a:ext cx="7670189" cy="4418697"/>
          </a:xfrm>
          <a:prstGeom prst="rect">
            <a:avLst/>
          </a:prstGeom>
        </p:spPr>
      </p:pic>
      <p:sp>
        <p:nvSpPr>
          <p:cNvPr id="6" name="TextBox 5">
            <a:extLst>
              <a:ext uri="{FF2B5EF4-FFF2-40B4-BE49-F238E27FC236}">
                <a16:creationId xmlns:a16="http://schemas.microsoft.com/office/drawing/2014/main" id="{0D79F2D0-8870-4FE0-8D31-04709527123A}"/>
              </a:ext>
            </a:extLst>
          </p:cNvPr>
          <p:cNvSpPr txBox="1"/>
          <p:nvPr/>
        </p:nvSpPr>
        <p:spPr>
          <a:xfrm>
            <a:off x="1434905" y="419566"/>
            <a:ext cx="3657600" cy="646331"/>
          </a:xfrm>
          <a:prstGeom prst="rect">
            <a:avLst/>
          </a:prstGeom>
          <a:noFill/>
        </p:spPr>
        <p:txBody>
          <a:bodyPr wrap="square" rtlCol="0">
            <a:spAutoFit/>
          </a:bodyPr>
          <a:lstStyle/>
          <a:p>
            <a:r>
              <a:rPr lang="en-US" sz="3600" dirty="0">
                <a:solidFill>
                  <a:schemeClr val="bg1"/>
                </a:solidFill>
              </a:rPr>
              <a:t>Level 1</a:t>
            </a:r>
            <a:endParaRPr lang="en-AU" sz="3600" dirty="0">
              <a:solidFill>
                <a:schemeClr val="bg1"/>
              </a:solidFill>
            </a:endParaRPr>
          </a:p>
        </p:txBody>
      </p:sp>
      <p:sp>
        <p:nvSpPr>
          <p:cNvPr id="7" name="TextBox 6">
            <a:extLst>
              <a:ext uri="{FF2B5EF4-FFF2-40B4-BE49-F238E27FC236}">
                <a16:creationId xmlns:a16="http://schemas.microsoft.com/office/drawing/2014/main" id="{D54889E1-08E6-4D38-90B1-8A90113B2925}"/>
              </a:ext>
            </a:extLst>
          </p:cNvPr>
          <p:cNvSpPr txBox="1"/>
          <p:nvPr/>
        </p:nvSpPr>
        <p:spPr>
          <a:xfrm>
            <a:off x="8362122" y="2358887"/>
            <a:ext cx="3578087" cy="2308324"/>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FF0000"/>
                </a:solidFill>
              </a:rPr>
              <a:t>Looking ahead</a:t>
            </a:r>
          </a:p>
          <a:p>
            <a:pPr marL="285750" indent="-285750">
              <a:buFont typeface="Arial" panose="020B0604020202020204" pitchFamily="34" charset="0"/>
              <a:buChar char="•"/>
            </a:pPr>
            <a:r>
              <a:rPr lang="en-US" sz="2400" dirty="0">
                <a:solidFill>
                  <a:srgbClr val="FF0000"/>
                </a:solidFill>
              </a:rPr>
              <a:t>Correct terminology</a:t>
            </a:r>
          </a:p>
          <a:p>
            <a:pPr marL="285750" indent="-285750">
              <a:buFont typeface="Arial" panose="020B0604020202020204" pitchFamily="34" charset="0"/>
              <a:buChar char="•"/>
            </a:pPr>
            <a:r>
              <a:rPr lang="en-US" sz="2400" dirty="0">
                <a:solidFill>
                  <a:srgbClr val="FF0000"/>
                </a:solidFill>
              </a:rPr>
              <a:t>Some advantage</a:t>
            </a:r>
          </a:p>
          <a:p>
            <a:pPr marL="285750" indent="-285750">
              <a:buFont typeface="Arial" panose="020B0604020202020204" pitchFamily="34" charset="0"/>
              <a:buChar char="•"/>
            </a:pPr>
            <a:r>
              <a:rPr lang="en-US" sz="2400" dirty="0">
                <a:solidFill>
                  <a:srgbClr val="FF0000"/>
                </a:solidFill>
              </a:rPr>
              <a:t>Strong, clear understanding of infringements</a:t>
            </a:r>
            <a:endParaRPr lang="en-AU" sz="2400" dirty="0">
              <a:solidFill>
                <a:srgbClr val="FF0000"/>
              </a:solidFill>
            </a:endParaRPr>
          </a:p>
        </p:txBody>
      </p:sp>
    </p:spTree>
    <p:extLst>
      <p:ext uri="{BB962C8B-B14F-4D97-AF65-F5344CB8AC3E}">
        <p14:creationId xmlns:p14="http://schemas.microsoft.com/office/powerpoint/2010/main" val="387882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1" name="Picture 10">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3" name="Rectangle 12">
            <a:extLst>
              <a:ext uri="{FF2B5EF4-FFF2-40B4-BE49-F238E27FC236}">
                <a16:creationId xmlns:a16="http://schemas.microsoft.com/office/drawing/2014/main" id="{43A9B7B3-F171-4C25-99FC-C54250F06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5" name="Rectangle 14">
            <a:extLst>
              <a:ext uri="{FF2B5EF4-FFF2-40B4-BE49-F238E27FC236}">
                <a16:creationId xmlns:a16="http://schemas.microsoft.com/office/drawing/2014/main" id="{D2D5C7C5-9C27-4A61-9F57-1857D4532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7" name="Rectangle 16">
            <a:extLst>
              <a:ext uri="{FF2B5EF4-FFF2-40B4-BE49-F238E27FC236}">
                <a16:creationId xmlns:a16="http://schemas.microsoft.com/office/drawing/2014/main" id="{84B9546E-20BE-462C-8BE8-4EBDB46F86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2567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DFE5D2E8-C366-48AC-97AE-18C67E4EF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2225674"/>
          </a:xfrm>
          <a:prstGeom prst="rect">
            <a:avLst/>
          </a:prstGeom>
          <a:blipFill dpi="0" rotWithShape="1">
            <a:blip r:embed="rId3">
              <a:alphaModFix amt="20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2E1299FD-3DE4-4992-BC02-0CFF72511FFD}"/>
              </a:ext>
            </a:extLst>
          </p:cNvPr>
          <p:cNvSpPr txBox="1"/>
          <p:nvPr/>
        </p:nvSpPr>
        <p:spPr>
          <a:xfrm>
            <a:off x="7116417" y="4454806"/>
            <a:ext cx="4174436" cy="2139047"/>
          </a:xfrm>
          <a:prstGeom prst="rect">
            <a:avLst/>
          </a:prstGeom>
          <a:noFill/>
          <a:ln w="28575">
            <a:solidFill>
              <a:srgbClr val="FF0000"/>
            </a:solidFill>
          </a:ln>
        </p:spPr>
        <p:txBody>
          <a:bodyPr wrap="square" rtlCol="0">
            <a:spAutoFit/>
          </a:bodyPr>
          <a:lstStyle/>
          <a:p>
            <a:pPr algn="ctr">
              <a:spcAft>
                <a:spcPts val="600"/>
              </a:spcAft>
            </a:pPr>
            <a:r>
              <a:rPr lang="en-US" b="1" u="sng" dirty="0"/>
              <a:t>Umpires Committee</a:t>
            </a:r>
          </a:p>
          <a:p>
            <a:pPr>
              <a:spcAft>
                <a:spcPts val="600"/>
              </a:spcAft>
            </a:pPr>
            <a:r>
              <a:rPr lang="en-US" dirty="0"/>
              <a:t>Tracie Davies – umpire convenor</a:t>
            </a:r>
          </a:p>
          <a:p>
            <a:pPr>
              <a:spcAft>
                <a:spcPts val="600"/>
              </a:spcAft>
            </a:pPr>
            <a:r>
              <a:rPr lang="en-US" dirty="0"/>
              <a:t>Maria </a:t>
            </a:r>
            <a:r>
              <a:rPr lang="en-US" dirty="0" err="1"/>
              <a:t>Ao</a:t>
            </a:r>
            <a:endParaRPr lang="en-US" dirty="0"/>
          </a:p>
          <a:p>
            <a:pPr>
              <a:spcAft>
                <a:spcPts val="600"/>
              </a:spcAft>
            </a:pPr>
            <a:r>
              <a:rPr lang="en-US" dirty="0"/>
              <a:t>Marcus </a:t>
            </a:r>
            <a:r>
              <a:rPr lang="en-US" dirty="0" err="1"/>
              <a:t>Puroku</a:t>
            </a:r>
            <a:endParaRPr lang="en-US" dirty="0"/>
          </a:p>
          <a:p>
            <a:pPr>
              <a:spcAft>
                <a:spcPts val="600"/>
              </a:spcAft>
            </a:pPr>
            <a:r>
              <a:rPr lang="en-US" dirty="0"/>
              <a:t>Jessica Dean</a:t>
            </a:r>
          </a:p>
          <a:p>
            <a:pPr>
              <a:spcAft>
                <a:spcPts val="600"/>
              </a:spcAft>
            </a:pPr>
            <a:r>
              <a:rPr lang="en-US" dirty="0" err="1"/>
              <a:t>Lylia</a:t>
            </a:r>
            <a:r>
              <a:rPr lang="en-US" dirty="0"/>
              <a:t> </a:t>
            </a:r>
            <a:r>
              <a:rPr lang="en-US" dirty="0" err="1"/>
              <a:t>Franich</a:t>
            </a:r>
            <a:endParaRPr lang="en-AU" sz="2400" dirty="0"/>
          </a:p>
        </p:txBody>
      </p:sp>
      <p:graphicFrame>
        <p:nvGraphicFramePr>
          <p:cNvPr id="5" name="TextBox 1">
            <a:extLst>
              <a:ext uri="{FF2B5EF4-FFF2-40B4-BE49-F238E27FC236}">
                <a16:creationId xmlns:a16="http://schemas.microsoft.com/office/drawing/2014/main" id="{1754522F-7DD1-1BF7-1513-C81269A2750B}"/>
              </a:ext>
            </a:extLst>
          </p:cNvPr>
          <p:cNvGraphicFramePr/>
          <p:nvPr>
            <p:extLst>
              <p:ext uri="{D42A27DB-BD31-4B8C-83A1-F6EECF244321}">
                <p14:modId xmlns:p14="http://schemas.microsoft.com/office/powerpoint/2010/main" val="1668086142"/>
              </p:ext>
            </p:extLst>
          </p:nvPr>
        </p:nvGraphicFramePr>
        <p:xfrm>
          <a:off x="-802827" y="528296"/>
          <a:ext cx="10515600" cy="36623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839824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0" name="Picture 9">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2" name="Rectangle 11">
            <a:extLst>
              <a:ext uri="{FF2B5EF4-FFF2-40B4-BE49-F238E27FC236}">
                <a16:creationId xmlns:a16="http://schemas.microsoft.com/office/drawing/2014/main" id="{43A9B7B3-F171-4C25-99FC-C54250F06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 name="Rectangle 13">
            <a:extLst>
              <a:ext uri="{FF2B5EF4-FFF2-40B4-BE49-F238E27FC236}">
                <a16:creationId xmlns:a16="http://schemas.microsoft.com/office/drawing/2014/main" id="{D2D5C7C5-9C27-4A61-9F57-1857D4532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6" name="Rectangle 15">
            <a:extLst>
              <a:ext uri="{FF2B5EF4-FFF2-40B4-BE49-F238E27FC236}">
                <a16:creationId xmlns:a16="http://schemas.microsoft.com/office/drawing/2014/main" id="{84B9546E-20BE-462C-8BE8-4EBDB46F86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2567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FE5D2E8-C366-48AC-97AE-18C67E4EF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2225674"/>
          </a:xfrm>
          <a:prstGeom prst="rect">
            <a:avLst/>
          </a:prstGeom>
          <a:blipFill dpi="0" rotWithShape="1">
            <a:blip r:embed="rId3">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038F402-7C5D-4E5A-A69D-ECE4194E4F9C}"/>
              </a:ext>
            </a:extLst>
          </p:cNvPr>
          <p:cNvSpPr>
            <a:spLocks noGrp="1"/>
          </p:cNvSpPr>
          <p:nvPr>
            <p:ph type="title"/>
          </p:nvPr>
        </p:nvSpPr>
        <p:spPr>
          <a:xfrm>
            <a:off x="1198182" y="381000"/>
            <a:ext cx="10003218" cy="1600124"/>
          </a:xfrm>
        </p:spPr>
        <p:txBody>
          <a:bodyPr vert="horz" lIns="91440" tIns="45720" rIns="91440" bIns="45720" rtlCol="0" anchor="ctr">
            <a:normAutofit/>
          </a:bodyPr>
          <a:lstStyle/>
          <a:p>
            <a:r>
              <a:rPr lang="en-US" dirty="0"/>
              <a:t>2. Sideline </a:t>
            </a:r>
            <a:r>
              <a:rPr lang="en-US"/>
              <a:t>Behaviours</a:t>
            </a:r>
          </a:p>
        </p:txBody>
      </p:sp>
      <p:sp>
        <p:nvSpPr>
          <p:cNvPr id="3" name="TextBox 2">
            <a:extLst>
              <a:ext uri="{FF2B5EF4-FFF2-40B4-BE49-F238E27FC236}">
                <a16:creationId xmlns:a16="http://schemas.microsoft.com/office/drawing/2014/main" id="{D040861A-053D-4D06-9973-7DB26A923147}"/>
              </a:ext>
            </a:extLst>
          </p:cNvPr>
          <p:cNvSpPr txBox="1"/>
          <p:nvPr/>
        </p:nvSpPr>
        <p:spPr>
          <a:xfrm>
            <a:off x="1185756" y="2362200"/>
            <a:ext cx="8796444" cy="3935986"/>
          </a:xfrm>
          <a:prstGeom prst="rect">
            <a:avLst/>
          </a:prstGeom>
        </p:spPr>
        <p:txBody>
          <a:bodyPr vert="horz" lIns="91440" tIns="45720" rIns="91440" bIns="45720" rtlCol="0" anchor="ctr">
            <a:normAutofit/>
          </a:bodyPr>
          <a:lstStyle/>
          <a:p>
            <a:pPr lvl="0" indent="-228600">
              <a:lnSpc>
                <a:spcPct val="110000"/>
              </a:lnSpc>
              <a:buClr>
                <a:schemeClr val="accent1"/>
              </a:buClr>
              <a:buFont typeface="Arial" panose="020B0604020202020204" pitchFamily="34" charset="0"/>
              <a:buChar char="•"/>
            </a:pPr>
            <a:endParaRPr lang="en-US" dirty="0">
              <a:solidFill>
                <a:schemeClr val="tx1">
                  <a:alpha val="80000"/>
                </a:schemeClr>
              </a:solidFill>
              <a:effectLst/>
            </a:endParaRPr>
          </a:p>
          <a:p>
            <a:pPr marL="342900" lvl="0" indent="-228600">
              <a:lnSpc>
                <a:spcPct val="110000"/>
              </a:lnSpc>
              <a:buClr>
                <a:schemeClr val="accent1"/>
              </a:buClr>
              <a:buFont typeface="Arial" panose="020B0604020202020204" pitchFamily="34" charset="0"/>
              <a:buChar char="•"/>
            </a:pPr>
            <a:r>
              <a:rPr lang="en-US" sz="2400" dirty="0">
                <a:solidFill>
                  <a:schemeClr val="tx1">
                    <a:alpha val="80000"/>
                  </a:schemeClr>
                </a:solidFill>
                <a:effectLst/>
              </a:rPr>
              <a:t>No spectator, coach, parent is to approach an umpire in any circumstance </a:t>
            </a:r>
          </a:p>
          <a:p>
            <a:pPr marL="342900" lvl="0" indent="-228600">
              <a:lnSpc>
                <a:spcPct val="110000"/>
              </a:lnSpc>
              <a:spcAft>
                <a:spcPts val="800"/>
              </a:spcAft>
              <a:buClr>
                <a:schemeClr val="accent1"/>
              </a:buClr>
              <a:buFont typeface="Arial" panose="020B0604020202020204" pitchFamily="34" charset="0"/>
              <a:buChar char="•"/>
            </a:pPr>
            <a:r>
              <a:rPr lang="en-US" sz="2400" dirty="0">
                <a:solidFill>
                  <a:schemeClr val="tx1">
                    <a:alpha val="80000"/>
                  </a:schemeClr>
                </a:solidFill>
                <a:effectLst/>
              </a:rPr>
              <a:t>Captain may approach during a break to clarify a rule -rule book</a:t>
            </a:r>
          </a:p>
          <a:p>
            <a:pPr marL="342900" lvl="0" indent="-228600">
              <a:lnSpc>
                <a:spcPct val="110000"/>
              </a:lnSpc>
              <a:spcAft>
                <a:spcPts val="800"/>
              </a:spcAft>
              <a:buClr>
                <a:schemeClr val="accent1"/>
              </a:buClr>
              <a:buFont typeface="Arial" panose="020B0604020202020204" pitchFamily="34" charset="0"/>
              <a:buChar char="•"/>
            </a:pPr>
            <a:endParaRPr lang="en-US" dirty="0">
              <a:solidFill>
                <a:schemeClr val="tx1">
                  <a:alpha val="80000"/>
                </a:schemeClr>
              </a:solidFill>
            </a:endParaRPr>
          </a:p>
        </p:txBody>
      </p:sp>
    </p:spTree>
    <p:extLst>
      <p:ext uri="{BB962C8B-B14F-4D97-AF65-F5344CB8AC3E}">
        <p14:creationId xmlns:p14="http://schemas.microsoft.com/office/powerpoint/2010/main" val="1612722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ABF38A-8A0D-492E-BD20-6CF4D46B5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0" name="Picture 9">
            <a:extLst>
              <a:ext uri="{FF2B5EF4-FFF2-40B4-BE49-F238E27FC236}">
                <a16:creationId xmlns:a16="http://schemas.microsoft.com/office/drawing/2014/main" id="{1CB7E8AE-A3AC-4BB7-A5C6-F00EC697B2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2" name="Rectangle 11">
            <a:extLst>
              <a:ext uri="{FF2B5EF4-FFF2-40B4-BE49-F238E27FC236}">
                <a16:creationId xmlns:a16="http://schemas.microsoft.com/office/drawing/2014/main" id="{43A9B7B3-F171-4C25-99FC-C54250F064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 name="Rectangle 13">
            <a:extLst>
              <a:ext uri="{FF2B5EF4-FFF2-40B4-BE49-F238E27FC236}">
                <a16:creationId xmlns:a16="http://schemas.microsoft.com/office/drawing/2014/main" id="{D2D5C7C5-9C27-4A61-9F57-1857D4532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6" name="Rectangle 15">
            <a:extLst>
              <a:ext uri="{FF2B5EF4-FFF2-40B4-BE49-F238E27FC236}">
                <a16:creationId xmlns:a16="http://schemas.microsoft.com/office/drawing/2014/main" id="{84B9546E-20BE-462C-8BE8-4EBDB46F86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22567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FE5D2E8-C366-48AC-97AE-18C67E4EF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2225674"/>
          </a:xfrm>
          <a:prstGeom prst="rect">
            <a:avLst/>
          </a:prstGeom>
          <a:blipFill dpi="0" rotWithShape="1">
            <a:blip r:embed="rId3">
              <a:alphaModFix amt="24000"/>
              <a:duotone>
                <a:schemeClr val="accent1">
                  <a:shade val="45000"/>
                  <a:satMod val="135000"/>
                </a:schemeClr>
                <a:prstClr val="white"/>
              </a:duotone>
            </a:blip>
            <a:srcRect/>
            <a:tile tx="88900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49CD84-DF8E-414D-9B92-EA81E56D4A31}"/>
              </a:ext>
            </a:extLst>
          </p:cNvPr>
          <p:cNvSpPr>
            <a:spLocks noGrp="1"/>
          </p:cNvSpPr>
          <p:nvPr>
            <p:ph type="title"/>
          </p:nvPr>
        </p:nvSpPr>
        <p:spPr>
          <a:xfrm>
            <a:off x="1198182" y="381000"/>
            <a:ext cx="10003218" cy="1600124"/>
          </a:xfrm>
        </p:spPr>
        <p:txBody>
          <a:bodyPr vert="horz" lIns="91440" tIns="45720" rIns="91440" bIns="45720" rtlCol="0" anchor="ctr">
            <a:normAutofit/>
          </a:bodyPr>
          <a:lstStyle/>
          <a:p>
            <a:r>
              <a:rPr lang="en-US" dirty="0"/>
              <a:t>3. Discipline</a:t>
            </a:r>
            <a:endParaRPr lang="en-US"/>
          </a:p>
        </p:txBody>
      </p:sp>
      <p:sp>
        <p:nvSpPr>
          <p:cNvPr id="3" name="TextBox 2">
            <a:extLst>
              <a:ext uri="{FF2B5EF4-FFF2-40B4-BE49-F238E27FC236}">
                <a16:creationId xmlns:a16="http://schemas.microsoft.com/office/drawing/2014/main" id="{62E952D6-0B31-4E73-85CC-C294315D1D1F}"/>
              </a:ext>
            </a:extLst>
          </p:cNvPr>
          <p:cNvSpPr txBox="1"/>
          <p:nvPr/>
        </p:nvSpPr>
        <p:spPr>
          <a:xfrm>
            <a:off x="1185756" y="2362199"/>
            <a:ext cx="8796444" cy="4263683"/>
          </a:xfrm>
          <a:prstGeom prst="rect">
            <a:avLst/>
          </a:prstGeom>
          <a:ln w="38100">
            <a:solidFill>
              <a:srgbClr val="92D050"/>
            </a:solidFill>
          </a:ln>
        </p:spPr>
        <p:txBody>
          <a:bodyPr vert="horz" lIns="91440" tIns="45720" rIns="91440" bIns="45720" rtlCol="0" anchor="ctr">
            <a:normAutofit/>
          </a:bodyPr>
          <a:lstStyle/>
          <a:p>
            <a:pPr marL="342900" lvl="0" indent="-228600">
              <a:lnSpc>
                <a:spcPct val="110000"/>
              </a:lnSpc>
              <a:spcAft>
                <a:spcPts val="800"/>
              </a:spcAft>
              <a:buClr>
                <a:schemeClr val="accent1"/>
              </a:buClr>
              <a:buFont typeface="Arial" panose="020B0604020202020204" pitchFamily="34" charset="0"/>
              <a:buChar char="•"/>
            </a:pPr>
            <a:r>
              <a:rPr lang="en-US" sz="2400" dirty="0">
                <a:solidFill>
                  <a:schemeClr val="tx1">
                    <a:alpha val="80000"/>
                  </a:schemeClr>
                </a:solidFill>
              </a:rPr>
              <a:t>The umpires apply the Rules of the Game fairly, communicate clearly and maintain a calm, decisive control. A player who infringes any part of the foul play rule [Rule 13.2] will be disciplined. </a:t>
            </a:r>
            <a:r>
              <a:rPr lang="en-US" sz="2400" dirty="0">
                <a:solidFill>
                  <a:srgbClr val="FF0000">
                    <a:alpha val="80000"/>
                  </a:srgbClr>
                </a:solidFill>
              </a:rPr>
              <a:t>Players on the court are expected to respond to rulings by the umpires and adjust their play accordingly.</a:t>
            </a:r>
            <a:r>
              <a:rPr lang="en-US" sz="2400" dirty="0">
                <a:solidFill>
                  <a:schemeClr val="tx1">
                    <a:alpha val="80000"/>
                  </a:schemeClr>
                </a:solidFill>
              </a:rPr>
              <a:t> Similar requirements apply to team officials and bench players.</a:t>
            </a:r>
            <a:endParaRPr lang="en-US" sz="2400" dirty="0">
              <a:solidFill>
                <a:schemeClr val="tx1">
                  <a:alpha val="80000"/>
                </a:schemeClr>
              </a:solidFill>
              <a:effectLst/>
            </a:endParaRPr>
          </a:p>
        </p:txBody>
      </p:sp>
    </p:spTree>
    <p:extLst>
      <p:ext uri="{BB962C8B-B14F-4D97-AF65-F5344CB8AC3E}">
        <p14:creationId xmlns:p14="http://schemas.microsoft.com/office/powerpoint/2010/main" val="2255375082"/>
      </p:ext>
    </p:extLst>
  </p:cSld>
  <p:clrMapOvr>
    <a:masterClrMapping/>
  </p:clrMapOvr>
</p:sld>
</file>

<file path=ppt/theme/theme1.xml><?xml version="1.0" encoding="utf-8"?>
<a:theme xmlns:a="http://schemas.openxmlformats.org/drawingml/2006/main" name="BlockprintVTI">
  <a:themeElements>
    <a:clrScheme name="AnalogousFromRegularSeedRightStep">
      <a:dk1>
        <a:srgbClr val="000000"/>
      </a:dk1>
      <a:lt1>
        <a:srgbClr val="FFFFFF"/>
      </a:lt1>
      <a:dk2>
        <a:srgbClr val="1C2732"/>
      </a:dk2>
      <a:lt2>
        <a:srgbClr val="F3F0F1"/>
      </a:lt2>
      <a:accent1>
        <a:srgbClr val="21B782"/>
      </a:accent1>
      <a:accent2>
        <a:srgbClr val="14B1BC"/>
      </a:accent2>
      <a:accent3>
        <a:srgbClr val="298CE7"/>
      </a:accent3>
      <a:accent4>
        <a:srgbClr val="2E40D9"/>
      </a:accent4>
      <a:accent5>
        <a:srgbClr val="6529E7"/>
      </a:accent5>
      <a:accent6>
        <a:srgbClr val="A217D5"/>
      </a:accent6>
      <a:hlink>
        <a:srgbClr val="BF3F6C"/>
      </a:hlink>
      <a:folHlink>
        <a:srgbClr val="7F7F7F"/>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otalTime>152</TotalTime>
  <Words>503</Words>
  <Application>Microsoft Office PowerPoint</Application>
  <PresentationFormat>Widescreen</PresentationFormat>
  <Paragraphs>60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Avenir Next LT Pro</vt:lpstr>
      <vt:lpstr>AvenirNext LT Pro Medium</vt:lpstr>
      <vt:lpstr>Calibri</vt:lpstr>
      <vt:lpstr>Symbol</vt:lpstr>
      <vt:lpstr>BlockprintVTI</vt:lpstr>
      <vt:lpstr>St George Netball</vt:lpstr>
      <vt:lpstr>Overview</vt:lpstr>
      <vt:lpstr>1. St George Pathways</vt:lpstr>
      <vt:lpstr>PowerPoint Presentation</vt:lpstr>
      <vt:lpstr>PowerPoint Presentation</vt:lpstr>
      <vt:lpstr>PowerPoint Presentation</vt:lpstr>
      <vt:lpstr>PowerPoint Presentation</vt:lpstr>
      <vt:lpstr>2. Sideline Behaviours</vt:lpstr>
      <vt:lpstr>3. Discipline</vt:lpstr>
      <vt:lpstr>4. Contact and Obstruction</vt:lpstr>
      <vt:lpstr>PowerPoint Presentation</vt:lpstr>
      <vt:lpstr>5. Complaints Process</vt:lpstr>
      <vt:lpstr>6.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George Netball</dc:title>
  <dc:creator>Tracie Coombes</dc:creator>
  <cp:lastModifiedBy>Lara Mina</cp:lastModifiedBy>
  <cp:revision>2</cp:revision>
  <dcterms:created xsi:type="dcterms:W3CDTF">2023-07-04T10:16:22Z</dcterms:created>
  <dcterms:modified xsi:type="dcterms:W3CDTF">2023-07-06T10:31:48Z</dcterms:modified>
</cp:coreProperties>
</file>